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01135b210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4d522d4cd461f"/>
  </p:sldMasterIdLst>
  <p:sldIdLst>
    <p:sldId xmlns:r="http://schemas.openxmlformats.org/officeDocument/2006/relationships" id="256" r:id="R18aaf0e8b23f47b3"/>
    <p:sldId xmlns:r="http://schemas.openxmlformats.org/officeDocument/2006/relationships" id="257" r:id="R9b398a7d57a24a20"/>
    <p:sldId xmlns:r="http://schemas.openxmlformats.org/officeDocument/2006/relationships" id="258" r:id="Rae3636105af940b6"/>
    <p:sldId xmlns:r="http://schemas.openxmlformats.org/officeDocument/2006/relationships" id="259" r:id="R3841ba36aa6844df"/>
    <p:sldId xmlns:r="http://schemas.openxmlformats.org/officeDocument/2006/relationships" id="260" r:id="R2e20297fb9074c9e"/>
    <p:sldId xmlns:r="http://schemas.openxmlformats.org/officeDocument/2006/relationships" id="261" r:id="Rd60cac5afdea4392"/>
    <p:sldId xmlns:r="http://schemas.openxmlformats.org/officeDocument/2006/relationships" id="262" r:id="R85359fb1a8e3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4d522d4cd461f" /><Relationship Type="http://schemas.openxmlformats.org/officeDocument/2006/relationships/slide" Target="/ppt/slides/slide1.xml" Id="R18aaf0e8b23f47b3" /><Relationship Type="http://schemas.openxmlformats.org/officeDocument/2006/relationships/slide" Target="/ppt/slides/slide2.xml" Id="R9b398a7d57a24a20" /><Relationship Type="http://schemas.openxmlformats.org/officeDocument/2006/relationships/slide" Target="/ppt/slides/slide3.xml" Id="Rae3636105af940b6" /><Relationship Type="http://schemas.openxmlformats.org/officeDocument/2006/relationships/slide" Target="/ppt/slides/slide4.xml" Id="R3841ba36aa6844df" /><Relationship Type="http://schemas.openxmlformats.org/officeDocument/2006/relationships/slide" Target="/ppt/slides/slide5.xml" Id="R2e20297fb9074c9e" /><Relationship Type="http://schemas.openxmlformats.org/officeDocument/2006/relationships/slide" Target="/ppt/slides/slide6.xml" Id="Rd60cac5afdea4392" /><Relationship Type="http://schemas.openxmlformats.org/officeDocument/2006/relationships/slide" Target="/ppt/slides/slide7.xml" Id="R85359fb1a8e3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e93fe61f9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f4b522a84a77" /><Relationship Type="http://schemas.openxmlformats.org/officeDocument/2006/relationships/theme" Target="/ppt/slideMasters/theme/theme1.xml" Id="Rbaade6efaa22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4f4b522a8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1280e0467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354bd947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ab40d8be1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0ec0a2f28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b2273b1b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0fe9e716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bab71c54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