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297c19e52b48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f705eeb249407a"/>
  </p:sldMasterIdLst>
  <p:sldIdLst>
    <p:sldId xmlns:r="http://schemas.openxmlformats.org/officeDocument/2006/relationships" id="256" r:id="Rd2b678d04c4f4f85"/>
    <p:sldId xmlns:r="http://schemas.openxmlformats.org/officeDocument/2006/relationships" id="257" r:id="R049c4998f4fb44a5"/>
    <p:sldId xmlns:r="http://schemas.openxmlformats.org/officeDocument/2006/relationships" id="258" r:id="R88db461e96044152"/>
    <p:sldId xmlns:r="http://schemas.openxmlformats.org/officeDocument/2006/relationships" id="259" r:id="Rac36dec0f4be443e"/>
    <p:sldId xmlns:r="http://schemas.openxmlformats.org/officeDocument/2006/relationships" id="260" r:id="R2e6dd60294544c3d"/>
    <p:sldId xmlns:r="http://schemas.openxmlformats.org/officeDocument/2006/relationships" id="261" r:id="R3c8b0caec0e74782"/>
    <p:sldId xmlns:r="http://schemas.openxmlformats.org/officeDocument/2006/relationships" id="262" r:id="R46bcde8bb61345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705eeb249407a" /><Relationship Type="http://schemas.openxmlformats.org/officeDocument/2006/relationships/slide" Target="/ppt/slides/slide1.xml" Id="Rd2b678d04c4f4f85" /><Relationship Type="http://schemas.openxmlformats.org/officeDocument/2006/relationships/slide" Target="/ppt/slides/slide2.xml" Id="R049c4998f4fb44a5" /><Relationship Type="http://schemas.openxmlformats.org/officeDocument/2006/relationships/slide" Target="/ppt/slides/slide3.xml" Id="R88db461e96044152" /><Relationship Type="http://schemas.openxmlformats.org/officeDocument/2006/relationships/slide" Target="/ppt/slides/slide4.xml" Id="Rac36dec0f4be443e" /><Relationship Type="http://schemas.openxmlformats.org/officeDocument/2006/relationships/slide" Target="/ppt/slides/slide5.xml" Id="R2e6dd60294544c3d" /><Relationship Type="http://schemas.openxmlformats.org/officeDocument/2006/relationships/slide" Target="/ppt/slides/slide6.xml" Id="R3c8b0caec0e74782" /><Relationship Type="http://schemas.openxmlformats.org/officeDocument/2006/relationships/slide" Target="/ppt/slides/slide7.xml" Id="R46bcde8bb61345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68c2a9756042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bf8416c884c1a" /><Relationship Type="http://schemas.openxmlformats.org/officeDocument/2006/relationships/theme" Target="/ppt/slideMasters/theme/theme1.xml" Id="Rfac65b3b8dab4f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cbf8416c884c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f01dee30942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2aef4ebb44b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67ee0b5674c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f36415eee46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d8176b4a94f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b0ae0533149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88526975b40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3 643 476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3 001 947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2 308 586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10 559 353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DALUM AS  –  41,0 %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PARKADEN BJØRKELANGEN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LUKA AS  –  28,0 %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 Eiendom AS, Kongens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912 417 875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 AS</a:t>
            </a:r>
          </a:p>
        </p:txBody>
      </p:sp>
    </p:spTree>
  </p:cSld>
  <p:clrMapOvr>
    <a:masterClrMapping xmlns:a="http://schemas.openxmlformats.org/drawingml/2006/main"/>
  </p:clrMapOvr>
</p:sld>
</file>