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20ed88343847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1940af5650450b"/>
  </p:sldMasterIdLst>
  <p:sldIdLst>
    <p:sldId xmlns:r="http://schemas.openxmlformats.org/officeDocument/2006/relationships" id="256" r:id="R00648a50854d499c"/>
    <p:sldId xmlns:r="http://schemas.openxmlformats.org/officeDocument/2006/relationships" id="257" r:id="Rf853f8ad87d84b80"/>
    <p:sldId xmlns:r="http://schemas.openxmlformats.org/officeDocument/2006/relationships" id="258" r:id="R8b6e3baf94094b2f"/>
    <p:sldId xmlns:r="http://schemas.openxmlformats.org/officeDocument/2006/relationships" id="259" r:id="Rb01b6794560140e9"/>
    <p:sldId xmlns:r="http://schemas.openxmlformats.org/officeDocument/2006/relationships" id="260" r:id="R18e0a73101c44441"/>
    <p:sldId xmlns:r="http://schemas.openxmlformats.org/officeDocument/2006/relationships" id="261" r:id="Rf73074fe98114f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1940af5650450b" /><Relationship Type="http://schemas.openxmlformats.org/officeDocument/2006/relationships/slide" Target="/ppt/slides/slide1.xml" Id="R00648a50854d499c" /><Relationship Type="http://schemas.openxmlformats.org/officeDocument/2006/relationships/slide" Target="/ppt/slides/slide2.xml" Id="Rf853f8ad87d84b80" /><Relationship Type="http://schemas.openxmlformats.org/officeDocument/2006/relationships/slide" Target="/ppt/slides/slide3.xml" Id="R8b6e3baf94094b2f" /><Relationship Type="http://schemas.openxmlformats.org/officeDocument/2006/relationships/slide" Target="/ppt/slides/slide4.xml" Id="Rb01b6794560140e9" /><Relationship Type="http://schemas.openxmlformats.org/officeDocument/2006/relationships/slide" Target="/ppt/slides/slide5.xml" Id="R18e0a73101c44441" /><Relationship Type="http://schemas.openxmlformats.org/officeDocument/2006/relationships/slide" Target="/ppt/slides/slide6.xml" Id="Rf73074fe98114f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5cbcccdedd4d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8fb77a1dd44ce" /><Relationship Type="http://schemas.openxmlformats.org/officeDocument/2006/relationships/theme" Target="/ppt/slideMasters/theme/theme1.xml" Id="R226ac79a9c014b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c8fb77a1dd44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0a410817741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5e6083d4647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a2e82227548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5802fc8274c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b01bef5ec42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4fb897d0a47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 Eiendom AS, Kongens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912 417 875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BEH AS</a:t>
            </a:r>
          </a:p>
        </p:txBody>
      </p:sp>
    </p:spTree>
  </p:cSld>
  <p:clrMapOvr>
    <a:masterClrMapping xmlns:a="http://schemas.openxmlformats.org/drawingml/2006/main"/>
  </p:clrMapOvr>
</p:sld>
</file>