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c4fa1702b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e7ec33f514f88"/>
  </p:sldMasterIdLst>
  <p:sldIdLst>
    <p:sldId xmlns:r="http://schemas.openxmlformats.org/officeDocument/2006/relationships" id="256" r:id="Rbf7d9d8558ed4c89"/>
    <p:sldId xmlns:r="http://schemas.openxmlformats.org/officeDocument/2006/relationships" id="257" r:id="R14ad5b3539714529"/>
    <p:sldId xmlns:r="http://schemas.openxmlformats.org/officeDocument/2006/relationships" id="258" r:id="R0223a17173db4ce5"/>
    <p:sldId xmlns:r="http://schemas.openxmlformats.org/officeDocument/2006/relationships" id="259" r:id="Rd4cd3af3d3c8454d"/>
    <p:sldId xmlns:r="http://schemas.openxmlformats.org/officeDocument/2006/relationships" id="260" r:id="R3ee1ec99e7d8447f"/>
    <p:sldId xmlns:r="http://schemas.openxmlformats.org/officeDocument/2006/relationships" id="261" r:id="Rea917de101404cfa"/>
    <p:sldId xmlns:r="http://schemas.openxmlformats.org/officeDocument/2006/relationships" id="262" r:id="Rdf471e461d3e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e7ec33f514f88" /><Relationship Type="http://schemas.openxmlformats.org/officeDocument/2006/relationships/slide" Target="/ppt/slides/slide1.xml" Id="Rbf7d9d8558ed4c89" /><Relationship Type="http://schemas.openxmlformats.org/officeDocument/2006/relationships/slide" Target="/ppt/slides/slide2.xml" Id="R14ad5b3539714529" /><Relationship Type="http://schemas.openxmlformats.org/officeDocument/2006/relationships/slide" Target="/ppt/slides/slide3.xml" Id="R0223a17173db4ce5" /><Relationship Type="http://schemas.openxmlformats.org/officeDocument/2006/relationships/slide" Target="/ppt/slides/slide4.xml" Id="Rd4cd3af3d3c8454d" /><Relationship Type="http://schemas.openxmlformats.org/officeDocument/2006/relationships/slide" Target="/ppt/slides/slide5.xml" Id="R3ee1ec99e7d8447f" /><Relationship Type="http://schemas.openxmlformats.org/officeDocument/2006/relationships/slide" Target="/ppt/slides/slide6.xml" Id="Rea917de101404cfa" /><Relationship Type="http://schemas.openxmlformats.org/officeDocument/2006/relationships/slide" Target="/ppt/slides/slide7.xml" Id="Rdf471e461d3e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9e14515f9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019fb582542aa" /><Relationship Type="http://schemas.openxmlformats.org/officeDocument/2006/relationships/theme" Target="/ppt/slideMasters/theme/theme1.xml" Id="R25331d576957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019fb5825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9da3890f0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4c4451542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1bdc7d671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c71d918f0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2ead7237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83c33c0c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7185db430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THOVSLAND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THOVSLAND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5 562 863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THOVSLAND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Lundsåsen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3719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912 413 713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THOVSLAND INVEST AS</a:t>
            </a:r>
          </a:p>
        </p:txBody>
      </p:sp>
    </p:spTree>
  </p:cSld>
  <p:clrMapOvr>
    <a:masterClrMapping xmlns:a="http://schemas.openxmlformats.org/drawingml/2006/main"/>
  </p:clrMapOvr>
</p:sld>
</file>