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fb95d3318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aae36c6584dbf"/>
  </p:sldMasterIdLst>
  <p:sldIdLst>
    <p:sldId xmlns:r="http://schemas.openxmlformats.org/officeDocument/2006/relationships" id="256" r:id="Rdef96133956a4362"/>
    <p:sldId xmlns:r="http://schemas.openxmlformats.org/officeDocument/2006/relationships" id="257" r:id="Rce37cc1d0c0d443e"/>
    <p:sldId xmlns:r="http://schemas.openxmlformats.org/officeDocument/2006/relationships" id="258" r:id="R7686857e181642ab"/>
    <p:sldId xmlns:r="http://schemas.openxmlformats.org/officeDocument/2006/relationships" id="259" r:id="R4ee2e8ace40e462e"/>
    <p:sldId xmlns:r="http://schemas.openxmlformats.org/officeDocument/2006/relationships" id="260" r:id="R2e0d386dc1d84776"/>
    <p:sldId xmlns:r="http://schemas.openxmlformats.org/officeDocument/2006/relationships" id="261" r:id="Rbb7ed19e148249ea"/>
    <p:sldId xmlns:r="http://schemas.openxmlformats.org/officeDocument/2006/relationships" id="262" r:id="Rff43dc20994c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aae36c6584dbf" /><Relationship Type="http://schemas.openxmlformats.org/officeDocument/2006/relationships/slide" Target="/ppt/slides/slide1.xml" Id="Rdef96133956a4362" /><Relationship Type="http://schemas.openxmlformats.org/officeDocument/2006/relationships/slide" Target="/ppt/slides/slide2.xml" Id="Rce37cc1d0c0d443e" /><Relationship Type="http://schemas.openxmlformats.org/officeDocument/2006/relationships/slide" Target="/ppt/slides/slide3.xml" Id="R7686857e181642ab" /><Relationship Type="http://schemas.openxmlformats.org/officeDocument/2006/relationships/slide" Target="/ppt/slides/slide4.xml" Id="R4ee2e8ace40e462e" /><Relationship Type="http://schemas.openxmlformats.org/officeDocument/2006/relationships/slide" Target="/ppt/slides/slide5.xml" Id="R2e0d386dc1d84776" /><Relationship Type="http://schemas.openxmlformats.org/officeDocument/2006/relationships/slide" Target="/ppt/slides/slide6.xml" Id="Rbb7ed19e148249ea" /><Relationship Type="http://schemas.openxmlformats.org/officeDocument/2006/relationships/slide" Target="/ppt/slides/slide7.xml" Id="Rff43dc20994c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bc32c2190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8464ba8304a3a" /><Relationship Type="http://schemas.openxmlformats.org/officeDocument/2006/relationships/theme" Target="/ppt/slideMasters/theme/theme1.xml" Id="Rfb344125f951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8464ba830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6f751690e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89748c1a2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e7b9b25164c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2a07d0d0b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731e47e7c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540cb7cf1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8dbb23e1c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