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dccb1cb1494c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6dbd5731364397"/>
  </p:sldMasterIdLst>
  <p:sldIdLst>
    <p:sldId xmlns:r="http://schemas.openxmlformats.org/officeDocument/2006/relationships" id="256" r:id="R6a48596201674f32"/>
    <p:sldId xmlns:r="http://schemas.openxmlformats.org/officeDocument/2006/relationships" id="257" r:id="R506ed3dc0c524380"/>
    <p:sldId xmlns:r="http://schemas.openxmlformats.org/officeDocument/2006/relationships" id="258" r:id="R5c35c8f794a04b65"/>
    <p:sldId xmlns:r="http://schemas.openxmlformats.org/officeDocument/2006/relationships" id="259" r:id="Rd8f8073130a64a7f"/>
    <p:sldId xmlns:r="http://schemas.openxmlformats.org/officeDocument/2006/relationships" id="260" r:id="Rb07aff8cd8934077"/>
    <p:sldId xmlns:r="http://schemas.openxmlformats.org/officeDocument/2006/relationships" id="261" r:id="Rd3fb099290ff4e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6dbd5731364397" /><Relationship Type="http://schemas.openxmlformats.org/officeDocument/2006/relationships/slide" Target="/ppt/slides/slide1.xml" Id="R6a48596201674f32" /><Relationship Type="http://schemas.openxmlformats.org/officeDocument/2006/relationships/slide" Target="/ppt/slides/slide2.xml" Id="R506ed3dc0c524380" /><Relationship Type="http://schemas.openxmlformats.org/officeDocument/2006/relationships/slide" Target="/ppt/slides/slide3.xml" Id="R5c35c8f794a04b65" /><Relationship Type="http://schemas.openxmlformats.org/officeDocument/2006/relationships/slide" Target="/ppt/slides/slide4.xml" Id="Rd8f8073130a64a7f" /><Relationship Type="http://schemas.openxmlformats.org/officeDocument/2006/relationships/slide" Target="/ppt/slides/slide5.xml" Id="Rb07aff8cd8934077" /><Relationship Type="http://schemas.openxmlformats.org/officeDocument/2006/relationships/slide" Target="/ppt/slides/slide6.xml" Id="Rd3fb099290ff4e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64c9aa62b46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15d9852c940d7" /><Relationship Type="http://schemas.openxmlformats.org/officeDocument/2006/relationships/theme" Target="/ppt/slideMasters/theme/theme1.xml" Id="R9f79589bfaed4b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f15d9852c940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ce6d593ee40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b74cae09b41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9b28d407a47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6fcc13c3d43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283da2db548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f6df78ce745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HEKI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Gullaugkleiva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3427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912 412 423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