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c19a1fa0f45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d94daa1184772"/>
  </p:sldMasterIdLst>
  <p:sldIdLst>
    <p:sldId xmlns:r="http://schemas.openxmlformats.org/officeDocument/2006/relationships" id="256" r:id="Ra091fd528fef404e"/>
    <p:sldId xmlns:r="http://schemas.openxmlformats.org/officeDocument/2006/relationships" id="257" r:id="R093786207e8b412e"/>
    <p:sldId xmlns:r="http://schemas.openxmlformats.org/officeDocument/2006/relationships" id="258" r:id="R3435b943411f427b"/>
    <p:sldId xmlns:r="http://schemas.openxmlformats.org/officeDocument/2006/relationships" id="259" r:id="R34a764ae465a43b6"/>
    <p:sldId xmlns:r="http://schemas.openxmlformats.org/officeDocument/2006/relationships" id="260" r:id="R8da758cc3d6d4779"/>
    <p:sldId xmlns:r="http://schemas.openxmlformats.org/officeDocument/2006/relationships" id="261" r:id="Rb61a8973d043489e"/>
    <p:sldId xmlns:r="http://schemas.openxmlformats.org/officeDocument/2006/relationships" id="262" r:id="Rb5f6e0e392bc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d94daa1184772" /><Relationship Type="http://schemas.openxmlformats.org/officeDocument/2006/relationships/slide" Target="/ppt/slides/slide1.xml" Id="Ra091fd528fef404e" /><Relationship Type="http://schemas.openxmlformats.org/officeDocument/2006/relationships/slide" Target="/ppt/slides/slide2.xml" Id="R093786207e8b412e" /><Relationship Type="http://schemas.openxmlformats.org/officeDocument/2006/relationships/slide" Target="/ppt/slides/slide3.xml" Id="R3435b943411f427b" /><Relationship Type="http://schemas.openxmlformats.org/officeDocument/2006/relationships/slide" Target="/ppt/slides/slide4.xml" Id="R34a764ae465a43b6" /><Relationship Type="http://schemas.openxmlformats.org/officeDocument/2006/relationships/slide" Target="/ppt/slides/slide5.xml" Id="R8da758cc3d6d4779" /><Relationship Type="http://schemas.openxmlformats.org/officeDocument/2006/relationships/slide" Target="/ppt/slides/slide6.xml" Id="Rb61a8973d043489e" /><Relationship Type="http://schemas.openxmlformats.org/officeDocument/2006/relationships/slide" Target="/ppt/slides/slide7.xml" Id="Rb5f6e0e392bc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d3e398485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eac9f8dd4d19" /><Relationship Type="http://schemas.openxmlformats.org/officeDocument/2006/relationships/theme" Target="/ppt/slideMasters/theme/theme1.xml" Id="Rfe073b103308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2eac9f8dd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e8c8d3c86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fef4ba731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c6249b7de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ace1b1345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e3dbe21a74d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a256771f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43e93813a45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GB HASLUM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GB HASLUM AS ble etablert [år] og holder til i Stabbestad.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4 734 332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 HASLUM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HULLØEN RINDE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04 21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gbhaslum@hotmail.no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912 376 370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