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07ed2b7f7645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d5bbcfd33341c8"/>
  </p:sldMasterIdLst>
  <p:sldIdLst>
    <p:sldId xmlns:r="http://schemas.openxmlformats.org/officeDocument/2006/relationships" id="256" r:id="Rc947d0eeeb964a3e"/>
    <p:sldId xmlns:r="http://schemas.openxmlformats.org/officeDocument/2006/relationships" id="257" r:id="R2e300787cb6f440f"/>
    <p:sldId xmlns:r="http://schemas.openxmlformats.org/officeDocument/2006/relationships" id="258" r:id="R8f6135f2a9314c60"/>
    <p:sldId xmlns:r="http://schemas.openxmlformats.org/officeDocument/2006/relationships" id="259" r:id="Re8b67a32d5dd4e7c"/>
    <p:sldId xmlns:r="http://schemas.openxmlformats.org/officeDocument/2006/relationships" id="260" r:id="Ra4b18047d1574a53"/>
    <p:sldId xmlns:r="http://schemas.openxmlformats.org/officeDocument/2006/relationships" id="261" r:id="R3a98989dff78422f"/>
    <p:sldId xmlns:r="http://schemas.openxmlformats.org/officeDocument/2006/relationships" id="262" r:id="R1aed44a1f2434b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5bbcfd33341c8" /><Relationship Type="http://schemas.openxmlformats.org/officeDocument/2006/relationships/slide" Target="/ppt/slides/slide1.xml" Id="Rc947d0eeeb964a3e" /><Relationship Type="http://schemas.openxmlformats.org/officeDocument/2006/relationships/slide" Target="/ppt/slides/slide2.xml" Id="R2e300787cb6f440f" /><Relationship Type="http://schemas.openxmlformats.org/officeDocument/2006/relationships/slide" Target="/ppt/slides/slide3.xml" Id="R8f6135f2a9314c60" /><Relationship Type="http://schemas.openxmlformats.org/officeDocument/2006/relationships/slide" Target="/ppt/slides/slide4.xml" Id="Re8b67a32d5dd4e7c" /><Relationship Type="http://schemas.openxmlformats.org/officeDocument/2006/relationships/slide" Target="/ppt/slides/slide5.xml" Id="Ra4b18047d1574a53" /><Relationship Type="http://schemas.openxmlformats.org/officeDocument/2006/relationships/slide" Target="/ppt/slides/slide6.xml" Id="R3a98989dff78422f" /><Relationship Type="http://schemas.openxmlformats.org/officeDocument/2006/relationships/slide" Target="/ppt/slides/slide7.xml" Id="R1aed44a1f2434b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c36819cdb4e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5d6804aca4ea8" /><Relationship Type="http://schemas.openxmlformats.org/officeDocument/2006/relationships/theme" Target="/ppt/slideMasters/theme/theme1.xml" Id="R2553dbfce13443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75d6804aca4e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f9ed809c7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10e7db54240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d8098a3f041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d99a0fa0e4f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7e1c357f84d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926f8401d48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981109dcd48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−379 423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2 055 667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SYNNES-SANDBERG ERLEND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912 348 091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