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b79889cbc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47ea7967f4a7b"/>
  </p:sldMasterIdLst>
  <p:sldIdLst>
    <p:sldId xmlns:r="http://schemas.openxmlformats.org/officeDocument/2006/relationships" id="256" r:id="Rb6731e3f37114b16"/>
    <p:sldId xmlns:r="http://schemas.openxmlformats.org/officeDocument/2006/relationships" id="257" r:id="Ra336a4a548b94ca0"/>
    <p:sldId xmlns:r="http://schemas.openxmlformats.org/officeDocument/2006/relationships" id="258" r:id="R1525d7b4d6174bcb"/>
    <p:sldId xmlns:r="http://schemas.openxmlformats.org/officeDocument/2006/relationships" id="259" r:id="Rf95a53a725ba44ce"/>
    <p:sldId xmlns:r="http://schemas.openxmlformats.org/officeDocument/2006/relationships" id="260" r:id="Rcfb8181f6a4a43ed"/>
    <p:sldId xmlns:r="http://schemas.openxmlformats.org/officeDocument/2006/relationships" id="261" r:id="R8f0463a7edfd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47ea7967f4a7b" /><Relationship Type="http://schemas.openxmlformats.org/officeDocument/2006/relationships/slide" Target="/ppt/slides/slide1.xml" Id="Rb6731e3f37114b16" /><Relationship Type="http://schemas.openxmlformats.org/officeDocument/2006/relationships/slide" Target="/ppt/slides/slide2.xml" Id="Ra336a4a548b94ca0" /><Relationship Type="http://schemas.openxmlformats.org/officeDocument/2006/relationships/slide" Target="/ppt/slides/slide3.xml" Id="R1525d7b4d6174bcb" /><Relationship Type="http://schemas.openxmlformats.org/officeDocument/2006/relationships/slide" Target="/ppt/slides/slide4.xml" Id="Rf95a53a725ba44ce" /><Relationship Type="http://schemas.openxmlformats.org/officeDocument/2006/relationships/slide" Target="/ppt/slides/slide5.xml" Id="Rcfb8181f6a4a43ed" /><Relationship Type="http://schemas.openxmlformats.org/officeDocument/2006/relationships/slide" Target="/ppt/slides/slide6.xml" Id="R8f0463a7edfd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20484c1e2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b08fe801840f4" /><Relationship Type="http://schemas.openxmlformats.org/officeDocument/2006/relationships/theme" Target="/ppt/slideMasters/theme/theme1.xml" Id="Rdc63b8681c7d4a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b08fe8018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bbace698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5415526f1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2e6912c6741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eb4c3d18c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f0129d8a5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26e917b3d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912 348 091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AS</a:t>
            </a:r>
          </a:p>
        </p:txBody>
      </p:sp>
    </p:spTree>
  </p:cSld>
  <p:clrMapOvr>
    <a:masterClrMapping xmlns:a="http://schemas.openxmlformats.org/drawingml/2006/main"/>
  </p:clrMapOvr>
</p:sld>
</file>