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a9ac83930e4e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bd5051ab8b4e19"/>
  </p:sldMasterIdLst>
  <p:sldIdLst>
    <p:sldId xmlns:r="http://schemas.openxmlformats.org/officeDocument/2006/relationships" id="256" r:id="R51a5758583694e7c"/>
    <p:sldId xmlns:r="http://schemas.openxmlformats.org/officeDocument/2006/relationships" id="257" r:id="Rf7f0264eac0f4bb0"/>
    <p:sldId xmlns:r="http://schemas.openxmlformats.org/officeDocument/2006/relationships" id="258" r:id="R90fd4d19ba494e00"/>
    <p:sldId xmlns:r="http://schemas.openxmlformats.org/officeDocument/2006/relationships" id="259" r:id="Rd3ecca130a20436a"/>
    <p:sldId xmlns:r="http://schemas.openxmlformats.org/officeDocument/2006/relationships" id="260" r:id="Rf684827d2c3b4458"/>
    <p:sldId xmlns:r="http://schemas.openxmlformats.org/officeDocument/2006/relationships" id="261" r:id="Re530a8a169ba40d1"/>
    <p:sldId xmlns:r="http://schemas.openxmlformats.org/officeDocument/2006/relationships" id="262" r:id="R4ad39572424743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d5051ab8b4e19" /><Relationship Type="http://schemas.openxmlformats.org/officeDocument/2006/relationships/slide" Target="/ppt/slides/slide1.xml" Id="R51a5758583694e7c" /><Relationship Type="http://schemas.openxmlformats.org/officeDocument/2006/relationships/slide" Target="/ppt/slides/slide2.xml" Id="Rf7f0264eac0f4bb0" /><Relationship Type="http://schemas.openxmlformats.org/officeDocument/2006/relationships/slide" Target="/ppt/slides/slide3.xml" Id="R90fd4d19ba494e00" /><Relationship Type="http://schemas.openxmlformats.org/officeDocument/2006/relationships/slide" Target="/ppt/slides/slide4.xml" Id="Rd3ecca130a20436a" /><Relationship Type="http://schemas.openxmlformats.org/officeDocument/2006/relationships/slide" Target="/ppt/slides/slide5.xml" Id="Rf684827d2c3b4458" /><Relationship Type="http://schemas.openxmlformats.org/officeDocument/2006/relationships/slide" Target="/ppt/slides/slide6.xml" Id="Re530a8a169ba40d1" /><Relationship Type="http://schemas.openxmlformats.org/officeDocument/2006/relationships/slide" Target="/ppt/slides/slide7.xml" Id="R4ad39572424743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86208b3014b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b9cd0e90c42c0" /><Relationship Type="http://schemas.openxmlformats.org/officeDocument/2006/relationships/theme" Target="/ppt/slideMasters/theme/theme1.xml" Id="Rd038418acc304e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1b9cd0e90c42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bd97099904d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41b09090a4b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5d2cf06c449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2fc11588545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26dbbe9ae4f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10a568fab49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df35ad4a54a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PENSUM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1 945 874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9 640 913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23 965 657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TSP INVEST AS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ROMAEIIS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JSV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NORMAN-HANSEN JARLE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AWL INVEST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SVARTSKJÆR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20 48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912 344 401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