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448826745c4b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c951c3f9584a1a"/>
  </p:sldMasterIdLst>
  <p:sldIdLst>
    <p:sldId xmlns:r="http://schemas.openxmlformats.org/officeDocument/2006/relationships" id="256" r:id="R8cc4326892f54ca0"/>
    <p:sldId xmlns:r="http://schemas.openxmlformats.org/officeDocument/2006/relationships" id="257" r:id="Rab05710c45474b9a"/>
    <p:sldId xmlns:r="http://schemas.openxmlformats.org/officeDocument/2006/relationships" id="258" r:id="R54cf02e5c82e44ed"/>
    <p:sldId xmlns:r="http://schemas.openxmlformats.org/officeDocument/2006/relationships" id="259" r:id="Raad278d8607d45f6"/>
    <p:sldId xmlns:r="http://schemas.openxmlformats.org/officeDocument/2006/relationships" id="260" r:id="R49c978b75aa54a84"/>
    <p:sldId xmlns:r="http://schemas.openxmlformats.org/officeDocument/2006/relationships" id="261" r:id="R37a8f2d6617d4f69"/>
    <p:sldId xmlns:r="http://schemas.openxmlformats.org/officeDocument/2006/relationships" id="262" r:id="R92b1a7344eb2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951c3f9584a1a" /><Relationship Type="http://schemas.openxmlformats.org/officeDocument/2006/relationships/slide" Target="/ppt/slides/slide1.xml" Id="R8cc4326892f54ca0" /><Relationship Type="http://schemas.openxmlformats.org/officeDocument/2006/relationships/slide" Target="/ppt/slides/slide2.xml" Id="Rab05710c45474b9a" /><Relationship Type="http://schemas.openxmlformats.org/officeDocument/2006/relationships/slide" Target="/ppt/slides/slide3.xml" Id="R54cf02e5c82e44ed" /><Relationship Type="http://schemas.openxmlformats.org/officeDocument/2006/relationships/slide" Target="/ppt/slides/slide4.xml" Id="Raad278d8607d45f6" /><Relationship Type="http://schemas.openxmlformats.org/officeDocument/2006/relationships/slide" Target="/ppt/slides/slide5.xml" Id="R49c978b75aa54a84" /><Relationship Type="http://schemas.openxmlformats.org/officeDocument/2006/relationships/slide" Target="/ppt/slides/slide6.xml" Id="R37a8f2d6617d4f69" /><Relationship Type="http://schemas.openxmlformats.org/officeDocument/2006/relationships/slide" Target="/ppt/slides/slide7.xml" Id="R92b1a7344eb2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3a832671c44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24338eed944ad" /><Relationship Type="http://schemas.openxmlformats.org/officeDocument/2006/relationships/theme" Target="/ppt/slideMasters/theme/theme1.xml" Id="Rd4b3e39e46ee49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724338eed944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10231eeaa41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40136e09741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62ec3a7674c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0077dfc58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5c758b6564e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a6f64504142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93fe3263142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4 908 038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5 282 639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STÅLE RAASTAD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912 332 160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