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1c35f64a3cd45c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0cda7980e7141a0"/>
  </p:sldMasterIdLst>
  <p:sldIdLst>
    <p:sldId xmlns:r="http://schemas.openxmlformats.org/officeDocument/2006/relationships" id="256" r:id="R6b31023572c74de1"/>
    <p:sldId xmlns:r="http://schemas.openxmlformats.org/officeDocument/2006/relationships" id="257" r:id="R498961ac23574eea"/>
    <p:sldId xmlns:r="http://schemas.openxmlformats.org/officeDocument/2006/relationships" id="258" r:id="Rb5a2fb6035394539"/>
    <p:sldId xmlns:r="http://schemas.openxmlformats.org/officeDocument/2006/relationships" id="259" r:id="R89df80d1cda34476"/>
    <p:sldId xmlns:r="http://schemas.openxmlformats.org/officeDocument/2006/relationships" id="260" r:id="R12aa124eaa184357"/>
    <p:sldId xmlns:r="http://schemas.openxmlformats.org/officeDocument/2006/relationships" id="261" r:id="R9f6e39494e2c4d1b"/>
    <p:sldId xmlns:r="http://schemas.openxmlformats.org/officeDocument/2006/relationships" id="262" r:id="R20ca39b5adf14d2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cda7980e7141a0" /><Relationship Type="http://schemas.openxmlformats.org/officeDocument/2006/relationships/slide" Target="/ppt/slides/slide1.xml" Id="R6b31023572c74de1" /><Relationship Type="http://schemas.openxmlformats.org/officeDocument/2006/relationships/slide" Target="/ppt/slides/slide2.xml" Id="R498961ac23574eea" /><Relationship Type="http://schemas.openxmlformats.org/officeDocument/2006/relationships/slide" Target="/ppt/slides/slide3.xml" Id="Rb5a2fb6035394539" /><Relationship Type="http://schemas.openxmlformats.org/officeDocument/2006/relationships/slide" Target="/ppt/slides/slide4.xml" Id="R89df80d1cda34476" /><Relationship Type="http://schemas.openxmlformats.org/officeDocument/2006/relationships/slide" Target="/ppt/slides/slide5.xml" Id="R12aa124eaa184357" /><Relationship Type="http://schemas.openxmlformats.org/officeDocument/2006/relationships/slide" Target="/ppt/slides/slide6.xml" Id="R9f6e39494e2c4d1b" /><Relationship Type="http://schemas.openxmlformats.org/officeDocument/2006/relationships/slide" Target="/ppt/slides/slide7.xml" Id="R20ca39b5adf14d2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564de1cff9429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70611c2b21477a" /><Relationship Type="http://schemas.openxmlformats.org/officeDocument/2006/relationships/theme" Target="/ppt/slideMasters/theme/theme1.xml" Id="R8f6d36506b3a422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370611c2b21477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7e831fe0fd4eb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2611c411914ed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f0ac3b4fab4e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bcc7a2f006460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f60d49070d412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ce79c6895740a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46bb4d1169421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F. JØRGENSEN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F. JØRGENSEN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F. JØRGENSEN INVEST AS ble etablert [år] og holder til i Halden.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F. JØRGENSEN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F. JØRGENSEN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F. JØRGENSEN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−152 256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223 569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3 393 569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F. JØRGENSEN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FURUVARP HOLDING AS  –  63,2 %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THEO HOLDING AS  –  21,0 %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 HOLDING AS  –  15,8 %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F. JØRGENSEN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Jernbanegata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1767 Halden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912 326 713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F. JØRGENSEN INVEST AS</a:t>
            </a:r>
          </a:p>
        </p:txBody>
      </p:sp>
    </p:spTree>
  </p:cSld>
  <p:clrMapOvr>
    <a:masterClrMapping xmlns:a="http://schemas.openxmlformats.org/drawingml/2006/main"/>
  </p:clrMapOvr>
</p:sld>
</file>