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c547e7ff0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508e6a0e9b45f0"/>
  </p:sldMasterIdLst>
  <p:sldIdLst>
    <p:sldId xmlns:r="http://schemas.openxmlformats.org/officeDocument/2006/relationships" id="256" r:id="R3ed3f9d629784c4a"/>
    <p:sldId xmlns:r="http://schemas.openxmlformats.org/officeDocument/2006/relationships" id="257" r:id="R9e0a17c33d884f29"/>
    <p:sldId xmlns:r="http://schemas.openxmlformats.org/officeDocument/2006/relationships" id="258" r:id="R8e245c5693e84544"/>
    <p:sldId xmlns:r="http://schemas.openxmlformats.org/officeDocument/2006/relationships" id="259" r:id="R6ff60342c4ba44bc"/>
    <p:sldId xmlns:r="http://schemas.openxmlformats.org/officeDocument/2006/relationships" id="260" r:id="R8652c459e0c446c8"/>
    <p:sldId xmlns:r="http://schemas.openxmlformats.org/officeDocument/2006/relationships" id="261" r:id="R38db70f05c0b4850"/>
    <p:sldId xmlns:r="http://schemas.openxmlformats.org/officeDocument/2006/relationships" id="262" r:id="R983eceea900a49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08e6a0e9b45f0" /><Relationship Type="http://schemas.openxmlformats.org/officeDocument/2006/relationships/slide" Target="/ppt/slides/slide1.xml" Id="R3ed3f9d629784c4a" /><Relationship Type="http://schemas.openxmlformats.org/officeDocument/2006/relationships/slide" Target="/ppt/slides/slide2.xml" Id="R9e0a17c33d884f29" /><Relationship Type="http://schemas.openxmlformats.org/officeDocument/2006/relationships/slide" Target="/ppt/slides/slide3.xml" Id="R8e245c5693e84544" /><Relationship Type="http://schemas.openxmlformats.org/officeDocument/2006/relationships/slide" Target="/ppt/slides/slide4.xml" Id="R6ff60342c4ba44bc" /><Relationship Type="http://schemas.openxmlformats.org/officeDocument/2006/relationships/slide" Target="/ppt/slides/slide5.xml" Id="R8652c459e0c446c8" /><Relationship Type="http://schemas.openxmlformats.org/officeDocument/2006/relationships/slide" Target="/ppt/slides/slide6.xml" Id="R38db70f05c0b4850" /><Relationship Type="http://schemas.openxmlformats.org/officeDocument/2006/relationships/slide" Target="/ppt/slides/slide7.xml" Id="R983eceea900a49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88ecafc6d9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bd472a664b27" /><Relationship Type="http://schemas.openxmlformats.org/officeDocument/2006/relationships/theme" Target="/ppt/slideMasters/theme/theme1.xml" Id="R25674f4dd3b4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71bd472a664b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17b94085441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04c153cf2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c2c3834bc41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e06830aee45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bffaae8be44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f2634f64c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1a8dfc17f4d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