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942aab984b40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cd06b80cd44b9c"/>
  </p:sldMasterIdLst>
  <p:sldIdLst>
    <p:sldId xmlns:r="http://schemas.openxmlformats.org/officeDocument/2006/relationships" id="256" r:id="R572490364f5b4f29"/>
    <p:sldId xmlns:r="http://schemas.openxmlformats.org/officeDocument/2006/relationships" id="257" r:id="Rceb0825c1cfe45ed"/>
    <p:sldId xmlns:r="http://schemas.openxmlformats.org/officeDocument/2006/relationships" id="258" r:id="Rbbf7b2cbf1914850"/>
    <p:sldId xmlns:r="http://schemas.openxmlformats.org/officeDocument/2006/relationships" id="259" r:id="R97b54b1b886240d6"/>
    <p:sldId xmlns:r="http://schemas.openxmlformats.org/officeDocument/2006/relationships" id="260" r:id="Rf008106aaa2f45cd"/>
    <p:sldId xmlns:r="http://schemas.openxmlformats.org/officeDocument/2006/relationships" id="261" r:id="R78124f29c5824f3f"/>
    <p:sldId xmlns:r="http://schemas.openxmlformats.org/officeDocument/2006/relationships" id="262" r:id="Rf99814fa1bb345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cd06b80cd44b9c" /><Relationship Type="http://schemas.openxmlformats.org/officeDocument/2006/relationships/slide" Target="/ppt/slides/slide1.xml" Id="R572490364f5b4f29" /><Relationship Type="http://schemas.openxmlformats.org/officeDocument/2006/relationships/slide" Target="/ppt/slides/slide2.xml" Id="Rceb0825c1cfe45ed" /><Relationship Type="http://schemas.openxmlformats.org/officeDocument/2006/relationships/slide" Target="/ppt/slides/slide3.xml" Id="Rbbf7b2cbf1914850" /><Relationship Type="http://schemas.openxmlformats.org/officeDocument/2006/relationships/slide" Target="/ppt/slides/slide4.xml" Id="R97b54b1b886240d6" /><Relationship Type="http://schemas.openxmlformats.org/officeDocument/2006/relationships/slide" Target="/ppt/slides/slide5.xml" Id="Rf008106aaa2f45cd" /><Relationship Type="http://schemas.openxmlformats.org/officeDocument/2006/relationships/slide" Target="/ppt/slides/slide6.xml" Id="R78124f29c5824f3f" /><Relationship Type="http://schemas.openxmlformats.org/officeDocument/2006/relationships/slide" Target="/ppt/slides/slide7.xml" Id="Rf99814fa1bb345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263dc1acb148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fea74f23d416e" /><Relationship Type="http://schemas.openxmlformats.org/officeDocument/2006/relationships/theme" Target="/ppt/slideMasters/theme/theme1.xml" Id="Rc25678697f1b49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bfea74f23d41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6c788b2004f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b1741eb8c48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85744719444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2ade572414a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d45ed767d45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d9a81b6dc42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2e355a44b46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JSV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JSV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1 965 943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2 277 433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VIKEN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Grønsundveien 80B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jviken@broadpark.no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912 289 044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