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3ee8df553f46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783a6bef504bd6"/>
  </p:sldMasterIdLst>
  <p:sldIdLst>
    <p:sldId xmlns:r="http://schemas.openxmlformats.org/officeDocument/2006/relationships" id="256" r:id="Rf8e228704a0d4ad3"/>
    <p:sldId xmlns:r="http://schemas.openxmlformats.org/officeDocument/2006/relationships" id="257" r:id="Rec253c30a5ed4848"/>
    <p:sldId xmlns:r="http://schemas.openxmlformats.org/officeDocument/2006/relationships" id="258" r:id="Ra817fb47a10340ea"/>
    <p:sldId xmlns:r="http://schemas.openxmlformats.org/officeDocument/2006/relationships" id="259" r:id="Rf5ca81a1bcfd4ade"/>
    <p:sldId xmlns:r="http://schemas.openxmlformats.org/officeDocument/2006/relationships" id="260" r:id="R11b870051cb64839"/>
    <p:sldId xmlns:r="http://schemas.openxmlformats.org/officeDocument/2006/relationships" id="261" r:id="R130d2b6282d74bb4"/>
    <p:sldId xmlns:r="http://schemas.openxmlformats.org/officeDocument/2006/relationships" id="262" r:id="R49478a46aa9e41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83a6bef504bd6" /><Relationship Type="http://schemas.openxmlformats.org/officeDocument/2006/relationships/slide" Target="/ppt/slides/slide1.xml" Id="Rf8e228704a0d4ad3" /><Relationship Type="http://schemas.openxmlformats.org/officeDocument/2006/relationships/slide" Target="/ppt/slides/slide2.xml" Id="Rec253c30a5ed4848" /><Relationship Type="http://schemas.openxmlformats.org/officeDocument/2006/relationships/slide" Target="/ppt/slides/slide3.xml" Id="Ra817fb47a10340ea" /><Relationship Type="http://schemas.openxmlformats.org/officeDocument/2006/relationships/slide" Target="/ppt/slides/slide4.xml" Id="Rf5ca81a1bcfd4ade" /><Relationship Type="http://schemas.openxmlformats.org/officeDocument/2006/relationships/slide" Target="/ppt/slides/slide5.xml" Id="R11b870051cb64839" /><Relationship Type="http://schemas.openxmlformats.org/officeDocument/2006/relationships/slide" Target="/ppt/slides/slide6.xml" Id="R130d2b6282d74bb4" /><Relationship Type="http://schemas.openxmlformats.org/officeDocument/2006/relationships/slide" Target="/ppt/slides/slide7.xml" Id="R49478a46aa9e41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299350e8a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3b72223344676" /><Relationship Type="http://schemas.openxmlformats.org/officeDocument/2006/relationships/theme" Target="/ppt/slideMasters/theme/theme1.xml" Id="R8da7fdbd1915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3b722233446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15719fa9a43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4468ae0144a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649034f8841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3d5c6842a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ca4999c2b42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5db4cb79442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a3c24b7504b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ATLE OG MARTIN AAMODT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ATLE OG MARTIN AAMODT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12 746 162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1 473 926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7 906 204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AAMODT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AAMODT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Toftelandsveien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912 255 921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