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2de47a176b4d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4f229208e04179"/>
  </p:sldMasterIdLst>
  <p:sldIdLst>
    <p:sldId xmlns:r="http://schemas.openxmlformats.org/officeDocument/2006/relationships" id="256" r:id="Rad177efface74137"/>
    <p:sldId xmlns:r="http://schemas.openxmlformats.org/officeDocument/2006/relationships" id="257" r:id="R1fec7fa4b16a43e0"/>
    <p:sldId xmlns:r="http://schemas.openxmlformats.org/officeDocument/2006/relationships" id="258" r:id="Rf4d41b0aba014dc4"/>
    <p:sldId xmlns:r="http://schemas.openxmlformats.org/officeDocument/2006/relationships" id="259" r:id="Rd7fb2eb8069b4e8b"/>
    <p:sldId xmlns:r="http://schemas.openxmlformats.org/officeDocument/2006/relationships" id="260" r:id="R4ce0563270634490"/>
    <p:sldId xmlns:r="http://schemas.openxmlformats.org/officeDocument/2006/relationships" id="261" r:id="R10070776af2a428a"/>
    <p:sldId xmlns:r="http://schemas.openxmlformats.org/officeDocument/2006/relationships" id="262" r:id="R06adb39623bf48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4f229208e04179" /><Relationship Type="http://schemas.openxmlformats.org/officeDocument/2006/relationships/slide" Target="/ppt/slides/slide1.xml" Id="Rad177efface74137" /><Relationship Type="http://schemas.openxmlformats.org/officeDocument/2006/relationships/slide" Target="/ppt/slides/slide2.xml" Id="R1fec7fa4b16a43e0" /><Relationship Type="http://schemas.openxmlformats.org/officeDocument/2006/relationships/slide" Target="/ppt/slides/slide3.xml" Id="Rf4d41b0aba014dc4" /><Relationship Type="http://schemas.openxmlformats.org/officeDocument/2006/relationships/slide" Target="/ppt/slides/slide4.xml" Id="Rd7fb2eb8069b4e8b" /><Relationship Type="http://schemas.openxmlformats.org/officeDocument/2006/relationships/slide" Target="/ppt/slides/slide5.xml" Id="R4ce0563270634490" /><Relationship Type="http://schemas.openxmlformats.org/officeDocument/2006/relationships/slide" Target="/ppt/slides/slide6.xml" Id="R10070776af2a428a" /><Relationship Type="http://schemas.openxmlformats.org/officeDocument/2006/relationships/slide" Target="/ppt/slides/slide7.xml" Id="R06adb39623bf48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d31a6dadf844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f24d85ff740e4" /><Relationship Type="http://schemas.openxmlformats.org/officeDocument/2006/relationships/theme" Target="/ppt/slideMasters/theme/theme1.xml" Id="R35f71fcc48524d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bf24d85ff740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15fb8b87a44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4534434f541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e46cd2c024c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741a1afc143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e4f091a274c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50099eaff4f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a57967d204f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ATLE OG MARTIN AAMODT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ATLE OG MARTIN AAMODT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12 746 162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1 473 926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1 213 982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5 502 948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7 906 204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AAMODT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AAMODT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Toftelandsveien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912 255 921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