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76880cfdbea40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d03614d1954f8d"/>
  </p:sldMasterIdLst>
  <p:sldIdLst>
    <p:sldId xmlns:r="http://schemas.openxmlformats.org/officeDocument/2006/relationships" id="256" r:id="R7086cedba46741f1"/>
    <p:sldId xmlns:r="http://schemas.openxmlformats.org/officeDocument/2006/relationships" id="257" r:id="Rade9329851dd498d"/>
    <p:sldId xmlns:r="http://schemas.openxmlformats.org/officeDocument/2006/relationships" id="258" r:id="R59d2d98a37ab430a"/>
    <p:sldId xmlns:r="http://schemas.openxmlformats.org/officeDocument/2006/relationships" id="259" r:id="R3acd594cef774f53"/>
    <p:sldId xmlns:r="http://schemas.openxmlformats.org/officeDocument/2006/relationships" id="260" r:id="R774a375ed4e84dba"/>
    <p:sldId xmlns:r="http://schemas.openxmlformats.org/officeDocument/2006/relationships" id="261" r:id="Rf05db92a9e8c4713"/>
    <p:sldId xmlns:r="http://schemas.openxmlformats.org/officeDocument/2006/relationships" id="262" r:id="R486663de7db548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d03614d1954f8d" /><Relationship Type="http://schemas.openxmlformats.org/officeDocument/2006/relationships/slide" Target="/ppt/slides/slide1.xml" Id="R7086cedba46741f1" /><Relationship Type="http://schemas.openxmlformats.org/officeDocument/2006/relationships/slide" Target="/ppt/slides/slide2.xml" Id="Rade9329851dd498d" /><Relationship Type="http://schemas.openxmlformats.org/officeDocument/2006/relationships/slide" Target="/ppt/slides/slide3.xml" Id="R59d2d98a37ab430a" /><Relationship Type="http://schemas.openxmlformats.org/officeDocument/2006/relationships/slide" Target="/ppt/slides/slide4.xml" Id="R3acd594cef774f53" /><Relationship Type="http://schemas.openxmlformats.org/officeDocument/2006/relationships/slide" Target="/ppt/slides/slide5.xml" Id="R774a375ed4e84dba" /><Relationship Type="http://schemas.openxmlformats.org/officeDocument/2006/relationships/slide" Target="/ppt/slides/slide6.xml" Id="Rf05db92a9e8c4713" /><Relationship Type="http://schemas.openxmlformats.org/officeDocument/2006/relationships/slide" Target="/ppt/slides/slide7.xml" Id="R486663de7db548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cb319b45fb48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50a0a774c34266" /><Relationship Type="http://schemas.openxmlformats.org/officeDocument/2006/relationships/theme" Target="/ppt/slideMasters/theme/theme1.xml" Id="Rd1e958179001469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750a0a774c3426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0c90392e0c43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0c17ffe791426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496de514194d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aebc098cf442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8afc48342d49d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3806f53a1d4f8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e6d2882ac647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ORKAN KONSULT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ORKAN KONSULT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ORKAN KONSULT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ORKAN KONSULT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ORKAN KONSULT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ORKAN KONSULT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7 607 500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6 973 259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16 137 235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42 659 103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72 653 402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ORKAN KONSULT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KJELL-ERIK ØSTDAHL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ORKAN KONSULT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Orknøygate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4009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912 252 469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ORKAN KONSULT AS</a:t>
            </a:r>
          </a:p>
        </p:txBody>
      </p:sp>
    </p:spTree>
  </p:cSld>
  <p:clrMapOvr>
    <a:masterClrMapping xmlns:a="http://schemas.openxmlformats.org/drawingml/2006/main"/>
  </p:clrMapOvr>
</p:sld>
</file>