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a5707eab6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e57150c384785"/>
  </p:sldMasterIdLst>
  <p:sldIdLst>
    <p:sldId xmlns:r="http://schemas.openxmlformats.org/officeDocument/2006/relationships" id="256" r:id="R56d21d4990d34491"/>
    <p:sldId xmlns:r="http://schemas.openxmlformats.org/officeDocument/2006/relationships" id="257" r:id="R21f22d51675f4605"/>
    <p:sldId xmlns:r="http://schemas.openxmlformats.org/officeDocument/2006/relationships" id="258" r:id="Raeff4511b9ae473f"/>
    <p:sldId xmlns:r="http://schemas.openxmlformats.org/officeDocument/2006/relationships" id="259" r:id="R8c4240f3294d4313"/>
    <p:sldId xmlns:r="http://schemas.openxmlformats.org/officeDocument/2006/relationships" id="260" r:id="R8690be6815b44c7a"/>
    <p:sldId xmlns:r="http://schemas.openxmlformats.org/officeDocument/2006/relationships" id="261" r:id="R147e9f4096294cbd"/>
    <p:sldId xmlns:r="http://schemas.openxmlformats.org/officeDocument/2006/relationships" id="262" r:id="Ra06b563369a7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e57150c384785" /><Relationship Type="http://schemas.openxmlformats.org/officeDocument/2006/relationships/slide" Target="/ppt/slides/slide1.xml" Id="R56d21d4990d34491" /><Relationship Type="http://schemas.openxmlformats.org/officeDocument/2006/relationships/slide" Target="/ppt/slides/slide2.xml" Id="R21f22d51675f4605" /><Relationship Type="http://schemas.openxmlformats.org/officeDocument/2006/relationships/slide" Target="/ppt/slides/slide3.xml" Id="Raeff4511b9ae473f" /><Relationship Type="http://schemas.openxmlformats.org/officeDocument/2006/relationships/slide" Target="/ppt/slides/slide4.xml" Id="R8c4240f3294d4313" /><Relationship Type="http://schemas.openxmlformats.org/officeDocument/2006/relationships/slide" Target="/ppt/slides/slide5.xml" Id="R8690be6815b44c7a" /><Relationship Type="http://schemas.openxmlformats.org/officeDocument/2006/relationships/slide" Target="/ppt/slides/slide6.xml" Id="R147e9f4096294cbd" /><Relationship Type="http://schemas.openxmlformats.org/officeDocument/2006/relationships/slide" Target="/ppt/slides/slide7.xml" Id="Ra06b563369a7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73d2db2ba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74e9ca454617" /><Relationship Type="http://schemas.openxmlformats.org/officeDocument/2006/relationships/theme" Target="/ppt/slideMasters/theme/theme1.xml" Id="Re69c3774ba49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974e9ca45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5d5da2f18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14c823436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b2c0d36ef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10a37abb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701dc02ad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7cc8bcb6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b342d8d7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HAKKEBO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3 823 172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ØYVIND-ANDRE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