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4a602263354c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732088e3b346ff"/>
  </p:sldMasterIdLst>
  <p:sldIdLst>
    <p:sldId xmlns:r="http://schemas.openxmlformats.org/officeDocument/2006/relationships" id="256" r:id="R682b0ee842184299"/>
    <p:sldId xmlns:r="http://schemas.openxmlformats.org/officeDocument/2006/relationships" id="257" r:id="Rbfcdde60d35141a5"/>
    <p:sldId xmlns:r="http://schemas.openxmlformats.org/officeDocument/2006/relationships" id="258" r:id="R91ac365358ec485a"/>
    <p:sldId xmlns:r="http://schemas.openxmlformats.org/officeDocument/2006/relationships" id="259" r:id="R367dcca952f241d9"/>
    <p:sldId xmlns:r="http://schemas.openxmlformats.org/officeDocument/2006/relationships" id="260" r:id="R4ddf78d726664d6d"/>
    <p:sldId xmlns:r="http://schemas.openxmlformats.org/officeDocument/2006/relationships" id="261" r:id="Red59ae8029c04e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732088e3b346ff" /><Relationship Type="http://schemas.openxmlformats.org/officeDocument/2006/relationships/slide" Target="/ppt/slides/slide1.xml" Id="R682b0ee842184299" /><Relationship Type="http://schemas.openxmlformats.org/officeDocument/2006/relationships/slide" Target="/ppt/slides/slide2.xml" Id="Rbfcdde60d35141a5" /><Relationship Type="http://schemas.openxmlformats.org/officeDocument/2006/relationships/slide" Target="/ppt/slides/slide3.xml" Id="R91ac365358ec485a" /><Relationship Type="http://schemas.openxmlformats.org/officeDocument/2006/relationships/slide" Target="/ppt/slides/slide4.xml" Id="R367dcca952f241d9" /><Relationship Type="http://schemas.openxmlformats.org/officeDocument/2006/relationships/slide" Target="/ppt/slides/slide5.xml" Id="R4ddf78d726664d6d" /><Relationship Type="http://schemas.openxmlformats.org/officeDocument/2006/relationships/slide" Target="/ppt/slides/slide6.xml" Id="Red59ae8029c04e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0d854538ba40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f6fd6484c4587" /><Relationship Type="http://schemas.openxmlformats.org/officeDocument/2006/relationships/theme" Target="/ppt/slideMasters/theme/theme1.xml" Id="R27844bbae2d843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bf6fd6484c45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79c23e7d94e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08b84dc7248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87a1ffc094c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cba2e4a8349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7c250604840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a66e41e3e4e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HAKKEBO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Ingunn Marie Lie Hakkebo, Eidsvolls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oivind@cafelokka.no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912 230 708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