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36f6a2081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cf381da044255"/>
  </p:sldMasterIdLst>
  <p:sldIdLst>
    <p:sldId xmlns:r="http://schemas.openxmlformats.org/officeDocument/2006/relationships" id="256" r:id="R5f152e8ec5cc412a"/>
    <p:sldId xmlns:r="http://schemas.openxmlformats.org/officeDocument/2006/relationships" id="257" r:id="R7b7094a4084b4d80"/>
    <p:sldId xmlns:r="http://schemas.openxmlformats.org/officeDocument/2006/relationships" id="258" r:id="R5ba26c594eb44935"/>
    <p:sldId xmlns:r="http://schemas.openxmlformats.org/officeDocument/2006/relationships" id="259" r:id="R21b2f38de7df4fec"/>
    <p:sldId xmlns:r="http://schemas.openxmlformats.org/officeDocument/2006/relationships" id="260" r:id="R96cbb478aa7342ff"/>
    <p:sldId xmlns:r="http://schemas.openxmlformats.org/officeDocument/2006/relationships" id="261" r:id="R79583b15816e4f37"/>
    <p:sldId xmlns:r="http://schemas.openxmlformats.org/officeDocument/2006/relationships" id="262" r:id="R83ccaba28bbe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cf381da044255" /><Relationship Type="http://schemas.openxmlformats.org/officeDocument/2006/relationships/slide" Target="/ppt/slides/slide1.xml" Id="R5f152e8ec5cc412a" /><Relationship Type="http://schemas.openxmlformats.org/officeDocument/2006/relationships/slide" Target="/ppt/slides/slide2.xml" Id="R7b7094a4084b4d80" /><Relationship Type="http://schemas.openxmlformats.org/officeDocument/2006/relationships/slide" Target="/ppt/slides/slide3.xml" Id="R5ba26c594eb44935" /><Relationship Type="http://schemas.openxmlformats.org/officeDocument/2006/relationships/slide" Target="/ppt/slides/slide4.xml" Id="R21b2f38de7df4fec" /><Relationship Type="http://schemas.openxmlformats.org/officeDocument/2006/relationships/slide" Target="/ppt/slides/slide5.xml" Id="R96cbb478aa7342ff" /><Relationship Type="http://schemas.openxmlformats.org/officeDocument/2006/relationships/slide" Target="/ppt/slides/slide6.xml" Id="R79583b15816e4f37" /><Relationship Type="http://schemas.openxmlformats.org/officeDocument/2006/relationships/slide" Target="/ppt/slides/slide7.xml" Id="R83ccaba28bbe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f154444c8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1fa9c13a48a6" /><Relationship Type="http://schemas.openxmlformats.org/officeDocument/2006/relationships/theme" Target="/ppt/slideMasters/theme/theme1.xml" Id="R4d214536a766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01fa9c13a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c699a23e9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7127e029e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20b89e65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9693cbb70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483ed0a0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329f69c1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175a23b6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SOMMERFELDT FREDRIK T.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Th. SOmmerfeldt, Ringstabekkveien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