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41fa19a4114a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352d5ba7b4000"/>
  </p:sldMasterIdLst>
  <p:sldIdLst>
    <p:sldId xmlns:r="http://schemas.openxmlformats.org/officeDocument/2006/relationships" id="256" r:id="R55c396bcd5954c17"/>
    <p:sldId xmlns:r="http://schemas.openxmlformats.org/officeDocument/2006/relationships" id="257" r:id="R21484c90ef6840e2"/>
    <p:sldId xmlns:r="http://schemas.openxmlformats.org/officeDocument/2006/relationships" id="258" r:id="R78ef5b1978a84f7b"/>
    <p:sldId xmlns:r="http://schemas.openxmlformats.org/officeDocument/2006/relationships" id="259" r:id="Rfac9f294cb374be2"/>
    <p:sldId xmlns:r="http://schemas.openxmlformats.org/officeDocument/2006/relationships" id="260" r:id="R61b4d6c729db4cfd"/>
    <p:sldId xmlns:r="http://schemas.openxmlformats.org/officeDocument/2006/relationships" id="261" r:id="R0bb884f5f6b24bb2"/>
    <p:sldId xmlns:r="http://schemas.openxmlformats.org/officeDocument/2006/relationships" id="262" r:id="R807c1f1e3b7345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352d5ba7b4000" /><Relationship Type="http://schemas.openxmlformats.org/officeDocument/2006/relationships/slide" Target="/ppt/slides/slide1.xml" Id="R55c396bcd5954c17" /><Relationship Type="http://schemas.openxmlformats.org/officeDocument/2006/relationships/slide" Target="/ppt/slides/slide2.xml" Id="R21484c90ef6840e2" /><Relationship Type="http://schemas.openxmlformats.org/officeDocument/2006/relationships/slide" Target="/ppt/slides/slide3.xml" Id="R78ef5b1978a84f7b" /><Relationship Type="http://schemas.openxmlformats.org/officeDocument/2006/relationships/slide" Target="/ppt/slides/slide4.xml" Id="Rfac9f294cb374be2" /><Relationship Type="http://schemas.openxmlformats.org/officeDocument/2006/relationships/slide" Target="/ppt/slides/slide5.xml" Id="R61b4d6c729db4cfd" /><Relationship Type="http://schemas.openxmlformats.org/officeDocument/2006/relationships/slide" Target="/ppt/slides/slide6.xml" Id="R0bb884f5f6b24bb2" /><Relationship Type="http://schemas.openxmlformats.org/officeDocument/2006/relationships/slide" Target="/ppt/slides/slide7.xml" Id="R807c1f1e3b7345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3bc98a68d40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2b16664854fce" /><Relationship Type="http://schemas.openxmlformats.org/officeDocument/2006/relationships/theme" Target="/ppt/slideMasters/theme/theme1.xml" Id="Rbc65c0a9a72440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2b1666485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f15420c7840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15625c16142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2c6f01611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56f51dac7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84ab97bf141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e6df236954e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d9a262eca43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4 144 364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41 934 903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41 946 209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HJERTAAS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HELENE JOBSEN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ARILD JOBSEN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