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67ba127d71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edf10ddf540ac"/>
  </p:sldMasterIdLst>
  <p:sldIdLst>
    <p:sldId xmlns:r="http://schemas.openxmlformats.org/officeDocument/2006/relationships" id="256" r:id="R102f8486bd424b9c"/>
    <p:sldId xmlns:r="http://schemas.openxmlformats.org/officeDocument/2006/relationships" id="257" r:id="R8a2f957f2c524fac"/>
    <p:sldId xmlns:r="http://schemas.openxmlformats.org/officeDocument/2006/relationships" id="258" r:id="R6ebf560fcc814a11"/>
    <p:sldId xmlns:r="http://schemas.openxmlformats.org/officeDocument/2006/relationships" id="259" r:id="R3827d8c658ff40da"/>
    <p:sldId xmlns:r="http://schemas.openxmlformats.org/officeDocument/2006/relationships" id="260" r:id="R3bb8b59c5e6340d2"/>
    <p:sldId xmlns:r="http://schemas.openxmlformats.org/officeDocument/2006/relationships" id="261" r:id="Rabcffac9ac18475b"/>
    <p:sldId xmlns:r="http://schemas.openxmlformats.org/officeDocument/2006/relationships" id="262" r:id="Ra567b07eb0cb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edf10ddf540ac" /><Relationship Type="http://schemas.openxmlformats.org/officeDocument/2006/relationships/slide" Target="/ppt/slides/slide1.xml" Id="R102f8486bd424b9c" /><Relationship Type="http://schemas.openxmlformats.org/officeDocument/2006/relationships/slide" Target="/ppt/slides/slide2.xml" Id="R8a2f957f2c524fac" /><Relationship Type="http://schemas.openxmlformats.org/officeDocument/2006/relationships/slide" Target="/ppt/slides/slide3.xml" Id="R6ebf560fcc814a11" /><Relationship Type="http://schemas.openxmlformats.org/officeDocument/2006/relationships/slide" Target="/ppt/slides/slide4.xml" Id="R3827d8c658ff40da" /><Relationship Type="http://schemas.openxmlformats.org/officeDocument/2006/relationships/slide" Target="/ppt/slides/slide5.xml" Id="R3bb8b59c5e6340d2" /><Relationship Type="http://schemas.openxmlformats.org/officeDocument/2006/relationships/slide" Target="/ppt/slides/slide6.xml" Id="Rabcffac9ac18475b" /><Relationship Type="http://schemas.openxmlformats.org/officeDocument/2006/relationships/slide" Target="/ppt/slides/slide7.xml" Id="Ra567b07eb0cb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43756bf9b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40eaf694c4e7a" /><Relationship Type="http://schemas.openxmlformats.org/officeDocument/2006/relationships/theme" Target="/ppt/slideMasters/theme/theme1.xml" Id="R883474169204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40eaf694c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0a9f6b4e9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d42a885b2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a3cdd1ab4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26358b30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da8f2d3c944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bf15934f9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5a23b9a5d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PRAVDA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PRAVDA ACCOUNTING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1 513 478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2 896 767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ALSCO AS  –  66,3 %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JEVO AS  –  33,8 %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912 194 272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PRAVDA ACCOUNTING AS</a:t>
            </a:r>
          </a:p>
        </p:txBody>
      </p:sp>
    </p:spTree>
  </p:cSld>
  <p:clrMapOvr>
    <a:masterClrMapping xmlns:a="http://schemas.openxmlformats.org/drawingml/2006/main"/>
  </p:clrMapOvr>
</p:sld>
</file>