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b4e501ee4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0047c12e2467d"/>
  </p:sldMasterIdLst>
  <p:sldIdLst>
    <p:sldId xmlns:r="http://schemas.openxmlformats.org/officeDocument/2006/relationships" id="256" r:id="Rdc8784d39cb84ba7"/>
    <p:sldId xmlns:r="http://schemas.openxmlformats.org/officeDocument/2006/relationships" id="257" r:id="Rabb13c65137c405c"/>
    <p:sldId xmlns:r="http://schemas.openxmlformats.org/officeDocument/2006/relationships" id="258" r:id="R160d1ef1f0d64734"/>
    <p:sldId xmlns:r="http://schemas.openxmlformats.org/officeDocument/2006/relationships" id="259" r:id="R94d51b25fb814cb6"/>
    <p:sldId xmlns:r="http://schemas.openxmlformats.org/officeDocument/2006/relationships" id="260" r:id="R89148c95011048e4"/>
    <p:sldId xmlns:r="http://schemas.openxmlformats.org/officeDocument/2006/relationships" id="261" r:id="R1d6d245ba37f4b0b"/>
    <p:sldId xmlns:r="http://schemas.openxmlformats.org/officeDocument/2006/relationships" id="262" r:id="R6d4ed9f9e509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0047c12e2467d" /><Relationship Type="http://schemas.openxmlformats.org/officeDocument/2006/relationships/slide" Target="/ppt/slides/slide1.xml" Id="Rdc8784d39cb84ba7" /><Relationship Type="http://schemas.openxmlformats.org/officeDocument/2006/relationships/slide" Target="/ppt/slides/slide2.xml" Id="Rabb13c65137c405c" /><Relationship Type="http://schemas.openxmlformats.org/officeDocument/2006/relationships/slide" Target="/ppt/slides/slide3.xml" Id="R160d1ef1f0d64734" /><Relationship Type="http://schemas.openxmlformats.org/officeDocument/2006/relationships/slide" Target="/ppt/slides/slide4.xml" Id="R94d51b25fb814cb6" /><Relationship Type="http://schemas.openxmlformats.org/officeDocument/2006/relationships/slide" Target="/ppt/slides/slide5.xml" Id="R89148c95011048e4" /><Relationship Type="http://schemas.openxmlformats.org/officeDocument/2006/relationships/slide" Target="/ppt/slides/slide6.xml" Id="R1d6d245ba37f4b0b" /><Relationship Type="http://schemas.openxmlformats.org/officeDocument/2006/relationships/slide" Target="/ppt/slides/slide7.xml" Id="R6d4ed9f9e509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b836c394a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d990aa3c24600" /><Relationship Type="http://schemas.openxmlformats.org/officeDocument/2006/relationships/theme" Target="/ppt/slideMasters/theme/theme1.xml" Id="R0de7d654bc4e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d990aa3c2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4464006d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99e60ba6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f23354f5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37882023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2543bc29749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4c20f43f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42bc483d4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