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b13373218644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9db6b35f07485c"/>
  </p:sldMasterIdLst>
  <p:sldIdLst>
    <p:sldId xmlns:r="http://schemas.openxmlformats.org/officeDocument/2006/relationships" id="256" r:id="R138f35566fa44b78"/>
    <p:sldId xmlns:r="http://schemas.openxmlformats.org/officeDocument/2006/relationships" id="257" r:id="R8035bf29e00845a6"/>
    <p:sldId xmlns:r="http://schemas.openxmlformats.org/officeDocument/2006/relationships" id="258" r:id="Rf3e4d93dc0fe41a5"/>
    <p:sldId xmlns:r="http://schemas.openxmlformats.org/officeDocument/2006/relationships" id="259" r:id="R06e9602117d2422c"/>
    <p:sldId xmlns:r="http://schemas.openxmlformats.org/officeDocument/2006/relationships" id="260" r:id="Rf061213b33014300"/>
    <p:sldId xmlns:r="http://schemas.openxmlformats.org/officeDocument/2006/relationships" id="261" r:id="R71a5f36643ca4a6d"/>
    <p:sldId xmlns:r="http://schemas.openxmlformats.org/officeDocument/2006/relationships" id="262" r:id="R97e40b011a6f4a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9db6b35f07485c" /><Relationship Type="http://schemas.openxmlformats.org/officeDocument/2006/relationships/slide" Target="/ppt/slides/slide1.xml" Id="R138f35566fa44b78" /><Relationship Type="http://schemas.openxmlformats.org/officeDocument/2006/relationships/slide" Target="/ppt/slides/slide2.xml" Id="R8035bf29e00845a6" /><Relationship Type="http://schemas.openxmlformats.org/officeDocument/2006/relationships/slide" Target="/ppt/slides/slide3.xml" Id="Rf3e4d93dc0fe41a5" /><Relationship Type="http://schemas.openxmlformats.org/officeDocument/2006/relationships/slide" Target="/ppt/slides/slide4.xml" Id="R06e9602117d2422c" /><Relationship Type="http://schemas.openxmlformats.org/officeDocument/2006/relationships/slide" Target="/ppt/slides/slide5.xml" Id="Rf061213b33014300" /><Relationship Type="http://schemas.openxmlformats.org/officeDocument/2006/relationships/slide" Target="/ppt/slides/slide6.xml" Id="R71a5f36643ca4a6d" /><Relationship Type="http://schemas.openxmlformats.org/officeDocument/2006/relationships/slide" Target="/ppt/slides/slide7.xml" Id="R97e40b011a6f4a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35a8b8b7e241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7adc9135f476c" /><Relationship Type="http://schemas.openxmlformats.org/officeDocument/2006/relationships/theme" Target="/ppt/slideMasters/theme/theme1.xml" Id="Re830506a15fb4a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87adc9135f47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d64a8424a4d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7d03ea2164d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6ed12e45847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aeaaa9a7444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abd921cb94d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a356c720a46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2d3c2121643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KJØL &amp; FRYS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KJØL &amp; FRYS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KJØL &amp; FRYS AS ble etablert [år] og holder til i Naustdal.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KJØL &amp; FRYS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KJØL &amp; FRYS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KJØL &amp; FRYS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8 059 016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1 871 961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1 480 869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2 015 638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6 734 253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KJØL &amp; FRYS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COUPE HOLDING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FRAS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KJØL &amp; FRYS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6817 Naustdal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82 34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912 161 021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KJØL &amp; FRYS AS</a:t>
            </a:r>
          </a:p>
        </p:txBody>
      </p:sp>
    </p:spTree>
  </p:cSld>
  <p:clrMapOvr>
    <a:masterClrMapping xmlns:a="http://schemas.openxmlformats.org/drawingml/2006/main"/>
  </p:clrMapOvr>
</p:sld>
</file>