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fef396d95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5357a3df647be"/>
  </p:sldMasterIdLst>
  <p:sldIdLst>
    <p:sldId xmlns:r="http://schemas.openxmlformats.org/officeDocument/2006/relationships" id="256" r:id="Rf4e5bd10dbb74c76"/>
    <p:sldId xmlns:r="http://schemas.openxmlformats.org/officeDocument/2006/relationships" id="257" r:id="R370bc0a4a77540ac"/>
    <p:sldId xmlns:r="http://schemas.openxmlformats.org/officeDocument/2006/relationships" id="258" r:id="R7b9f47834ca84ee7"/>
    <p:sldId xmlns:r="http://schemas.openxmlformats.org/officeDocument/2006/relationships" id="259" r:id="Rdf668256c4f04061"/>
    <p:sldId xmlns:r="http://schemas.openxmlformats.org/officeDocument/2006/relationships" id="260" r:id="Rb18008fc630d474c"/>
    <p:sldId xmlns:r="http://schemas.openxmlformats.org/officeDocument/2006/relationships" id="261" r:id="R3795022d419e4050"/>
    <p:sldId xmlns:r="http://schemas.openxmlformats.org/officeDocument/2006/relationships" id="262" r:id="R3983ec180d3e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5357a3df647be" /><Relationship Type="http://schemas.openxmlformats.org/officeDocument/2006/relationships/slide" Target="/ppt/slides/slide1.xml" Id="Rf4e5bd10dbb74c76" /><Relationship Type="http://schemas.openxmlformats.org/officeDocument/2006/relationships/slide" Target="/ppt/slides/slide2.xml" Id="R370bc0a4a77540ac" /><Relationship Type="http://schemas.openxmlformats.org/officeDocument/2006/relationships/slide" Target="/ppt/slides/slide3.xml" Id="R7b9f47834ca84ee7" /><Relationship Type="http://schemas.openxmlformats.org/officeDocument/2006/relationships/slide" Target="/ppt/slides/slide4.xml" Id="Rdf668256c4f04061" /><Relationship Type="http://schemas.openxmlformats.org/officeDocument/2006/relationships/slide" Target="/ppt/slides/slide5.xml" Id="Rb18008fc630d474c" /><Relationship Type="http://schemas.openxmlformats.org/officeDocument/2006/relationships/slide" Target="/ppt/slides/slide6.xml" Id="R3795022d419e4050" /><Relationship Type="http://schemas.openxmlformats.org/officeDocument/2006/relationships/slide" Target="/ppt/slides/slide7.xml" Id="R3983ec180d3e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e543005d8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4757847942a1" /><Relationship Type="http://schemas.openxmlformats.org/officeDocument/2006/relationships/theme" Target="/ppt/slideMasters/theme/theme1.xml" Id="R9241530fb959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847578479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08a06c05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649ffa812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98b05cf7c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489645151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85768c58b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b549e8d3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1152fc75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