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378be538d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3e78f902a46c4"/>
  </p:sldMasterIdLst>
  <p:sldIdLst>
    <p:sldId xmlns:r="http://schemas.openxmlformats.org/officeDocument/2006/relationships" id="256" r:id="Rfa51bbc0e57148f5"/>
    <p:sldId xmlns:r="http://schemas.openxmlformats.org/officeDocument/2006/relationships" id="257" r:id="R1af2b884160a4647"/>
    <p:sldId xmlns:r="http://schemas.openxmlformats.org/officeDocument/2006/relationships" id="258" r:id="R89f81935db2e47d4"/>
    <p:sldId xmlns:r="http://schemas.openxmlformats.org/officeDocument/2006/relationships" id="259" r:id="R43a7ddaa2ba94722"/>
    <p:sldId xmlns:r="http://schemas.openxmlformats.org/officeDocument/2006/relationships" id="260" r:id="R6eee65f27b4a47e6"/>
    <p:sldId xmlns:r="http://schemas.openxmlformats.org/officeDocument/2006/relationships" id="261" r:id="R3d2e602ead864d6c"/>
    <p:sldId xmlns:r="http://schemas.openxmlformats.org/officeDocument/2006/relationships" id="262" r:id="R1d06a891e1bd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3e78f902a46c4" /><Relationship Type="http://schemas.openxmlformats.org/officeDocument/2006/relationships/slide" Target="/ppt/slides/slide1.xml" Id="Rfa51bbc0e57148f5" /><Relationship Type="http://schemas.openxmlformats.org/officeDocument/2006/relationships/slide" Target="/ppt/slides/slide2.xml" Id="R1af2b884160a4647" /><Relationship Type="http://schemas.openxmlformats.org/officeDocument/2006/relationships/slide" Target="/ppt/slides/slide3.xml" Id="R89f81935db2e47d4" /><Relationship Type="http://schemas.openxmlformats.org/officeDocument/2006/relationships/slide" Target="/ppt/slides/slide4.xml" Id="R43a7ddaa2ba94722" /><Relationship Type="http://schemas.openxmlformats.org/officeDocument/2006/relationships/slide" Target="/ppt/slides/slide5.xml" Id="R6eee65f27b4a47e6" /><Relationship Type="http://schemas.openxmlformats.org/officeDocument/2006/relationships/slide" Target="/ppt/slides/slide6.xml" Id="R3d2e602ead864d6c" /><Relationship Type="http://schemas.openxmlformats.org/officeDocument/2006/relationships/slide" Target="/ppt/slides/slide7.xml" Id="R1d06a891e1bd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471362a7a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2aff83b21401c" /><Relationship Type="http://schemas.openxmlformats.org/officeDocument/2006/relationships/theme" Target="/ppt/slideMasters/theme/theme1.xml" Id="Rf473247889de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f2aff83b2140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06da1cd0948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ca27988b44a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9e1ef9f71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c4365a9c7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aa2228cee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2aba440ee45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a1a701390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