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64c1f09c9a44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980920ba54b4a"/>
  </p:sldMasterIdLst>
  <p:sldIdLst>
    <p:sldId xmlns:r="http://schemas.openxmlformats.org/officeDocument/2006/relationships" id="256" r:id="Rf5b0698e2d3d4d27"/>
    <p:sldId xmlns:r="http://schemas.openxmlformats.org/officeDocument/2006/relationships" id="257" r:id="R3a28fccbcbe64f15"/>
    <p:sldId xmlns:r="http://schemas.openxmlformats.org/officeDocument/2006/relationships" id="258" r:id="R4d6496a443f345cf"/>
    <p:sldId xmlns:r="http://schemas.openxmlformats.org/officeDocument/2006/relationships" id="259" r:id="R72daef489e5d4337"/>
    <p:sldId xmlns:r="http://schemas.openxmlformats.org/officeDocument/2006/relationships" id="260" r:id="R1a1e0eae3bd54ddf"/>
    <p:sldId xmlns:r="http://schemas.openxmlformats.org/officeDocument/2006/relationships" id="261" r:id="Rd729fd8f4ca04370"/>
    <p:sldId xmlns:r="http://schemas.openxmlformats.org/officeDocument/2006/relationships" id="262" r:id="R6f2dd12175a4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980920ba54b4a" /><Relationship Type="http://schemas.openxmlformats.org/officeDocument/2006/relationships/slide" Target="/ppt/slides/slide1.xml" Id="Rf5b0698e2d3d4d27" /><Relationship Type="http://schemas.openxmlformats.org/officeDocument/2006/relationships/slide" Target="/ppt/slides/slide2.xml" Id="R3a28fccbcbe64f15" /><Relationship Type="http://schemas.openxmlformats.org/officeDocument/2006/relationships/slide" Target="/ppt/slides/slide3.xml" Id="R4d6496a443f345cf" /><Relationship Type="http://schemas.openxmlformats.org/officeDocument/2006/relationships/slide" Target="/ppt/slides/slide4.xml" Id="R72daef489e5d4337" /><Relationship Type="http://schemas.openxmlformats.org/officeDocument/2006/relationships/slide" Target="/ppt/slides/slide5.xml" Id="R1a1e0eae3bd54ddf" /><Relationship Type="http://schemas.openxmlformats.org/officeDocument/2006/relationships/slide" Target="/ppt/slides/slide6.xml" Id="Rd729fd8f4ca04370" /><Relationship Type="http://schemas.openxmlformats.org/officeDocument/2006/relationships/slide" Target="/ppt/slides/slide7.xml" Id="R6f2dd12175a4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b4353f7ba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2bd427c4746d1" /><Relationship Type="http://schemas.openxmlformats.org/officeDocument/2006/relationships/theme" Target="/ppt/slideMasters/theme/theme1.xml" Id="R65067bf5f0494b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2bd427c4746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cecf098d64a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7d488b61b47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ddfa1a73340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a7464124047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8d485fd59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5b51c9d8148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9888b3c3e42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SVINØYA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SVINØYA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7 519 161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12 195 659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42 118 212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135 744 545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VISIT LOFOTEN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Bergs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ola@svinoya.no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