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79b9582d20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c31fd78604ce0"/>
  </p:sldMasterIdLst>
  <p:sldIdLst>
    <p:sldId xmlns:r="http://schemas.openxmlformats.org/officeDocument/2006/relationships" id="256" r:id="Rb8b64d21fca14c5a"/>
    <p:sldId xmlns:r="http://schemas.openxmlformats.org/officeDocument/2006/relationships" id="257" r:id="Rb3d2d39e28394f97"/>
    <p:sldId xmlns:r="http://schemas.openxmlformats.org/officeDocument/2006/relationships" id="258" r:id="R5f2ba448b5f84139"/>
    <p:sldId xmlns:r="http://schemas.openxmlformats.org/officeDocument/2006/relationships" id="259" r:id="R1684badaf858492a"/>
    <p:sldId xmlns:r="http://schemas.openxmlformats.org/officeDocument/2006/relationships" id="260" r:id="R8725c69ce8e34be6"/>
    <p:sldId xmlns:r="http://schemas.openxmlformats.org/officeDocument/2006/relationships" id="261" r:id="Rb6e818d17396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c31fd78604ce0" /><Relationship Type="http://schemas.openxmlformats.org/officeDocument/2006/relationships/slide" Target="/ppt/slides/slide1.xml" Id="Rb8b64d21fca14c5a" /><Relationship Type="http://schemas.openxmlformats.org/officeDocument/2006/relationships/slide" Target="/ppt/slides/slide2.xml" Id="Rb3d2d39e28394f97" /><Relationship Type="http://schemas.openxmlformats.org/officeDocument/2006/relationships/slide" Target="/ppt/slides/slide3.xml" Id="R5f2ba448b5f84139" /><Relationship Type="http://schemas.openxmlformats.org/officeDocument/2006/relationships/slide" Target="/ppt/slides/slide4.xml" Id="R1684badaf858492a" /><Relationship Type="http://schemas.openxmlformats.org/officeDocument/2006/relationships/slide" Target="/ppt/slides/slide5.xml" Id="R8725c69ce8e34be6" /><Relationship Type="http://schemas.openxmlformats.org/officeDocument/2006/relationships/slide" Target="/ppt/slides/slide6.xml" Id="Rb6e818d17396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f65c0d231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8e1ed10e84591" /><Relationship Type="http://schemas.openxmlformats.org/officeDocument/2006/relationships/theme" Target="/ppt/slideMasters/theme/theme1.xml" Id="R8f3986fca2e2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8e1ed10e8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802cbe2574e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90d1a1879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63b831b2046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8da6788ec49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0950f5c59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c6327bd15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SVINØYA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Bergs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ola@svinoya.no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