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0a2220e9804d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38ed4934874949"/>
  </p:sldMasterIdLst>
  <p:sldIdLst>
    <p:sldId xmlns:r="http://schemas.openxmlformats.org/officeDocument/2006/relationships" id="256" r:id="R157fd90e3a86450c"/>
    <p:sldId xmlns:r="http://schemas.openxmlformats.org/officeDocument/2006/relationships" id="257" r:id="Rf7903f23986240a4"/>
    <p:sldId xmlns:r="http://schemas.openxmlformats.org/officeDocument/2006/relationships" id="258" r:id="R753816cbac9d459a"/>
    <p:sldId xmlns:r="http://schemas.openxmlformats.org/officeDocument/2006/relationships" id="259" r:id="Rff48307c7b534381"/>
    <p:sldId xmlns:r="http://schemas.openxmlformats.org/officeDocument/2006/relationships" id="260" r:id="Rfda21aa178a94a0c"/>
    <p:sldId xmlns:r="http://schemas.openxmlformats.org/officeDocument/2006/relationships" id="261" r:id="R8cb6329667fd4702"/>
    <p:sldId xmlns:r="http://schemas.openxmlformats.org/officeDocument/2006/relationships" id="262" r:id="R9abb6e6bef7149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8ed4934874949" /><Relationship Type="http://schemas.openxmlformats.org/officeDocument/2006/relationships/slide" Target="/ppt/slides/slide1.xml" Id="R157fd90e3a86450c" /><Relationship Type="http://schemas.openxmlformats.org/officeDocument/2006/relationships/slide" Target="/ppt/slides/slide2.xml" Id="Rf7903f23986240a4" /><Relationship Type="http://schemas.openxmlformats.org/officeDocument/2006/relationships/slide" Target="/ppt/slides/slide3.xml" Id="R753816cbac9d459a" /><Relationship Type="http://schemas.openxmlformats.org/officeDocument/2006/relationships/slide" Target="/ppt/slides/slide4.xml" Id="Rff48307c7b534381" /><Relationship Type="http://schemas.openxmlformats.org/officeDocument/2006/relationships/slide" Target="/ppt/slides/slide5.xml" Id="Rfda21aa178a94a0c" /><Relationship Type="http://schemas.openxmlformats.org/officeDocument/2006/relationships/slide" Target="/ppt/slides/slide6.xml" Id="R8cb6329667fd4702" /><Relationship Type="http://schemas.openxmlformats.org/officeDocument/2006/relationships/slide" Target="/ppt/slides/slide7.xml" Id="R9abb6e6bef7149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39b0709c347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5ad5b163f4e12" /><Relationship Type="http://schemas.openxmlformats.org/officeDocument/2006/relationships/theme" Target="/ppt/slideMasters/theme/theme1.xml" Id="R95595dfe62eb47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85ad5b163f4e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91cc556e64a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e5acc99de4a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76cb7048944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f499a5f4344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74fe93f624a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ff8d5fcd64d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cad8c29bc43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−1 733 554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34 323 173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433 199 678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600 588 390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JÆDEREN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EVA S.HODNE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JAN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912 124 320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