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accb5376664f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b8e2e236e134f2f"/>
  </p:sldMasterIdLst>
  <p:sldIdLst>
    <p:sldId xmlns:r="http://schemas.openxmlformats.org/officeDocument/2006/relationships" id="256" r:id="R7d741409181a4d8f"/>
    <p:sldId xmlns:r="http://schemas.openxmlformats.org/officeDocument/2006/relationships" id="257" r:id="R1c2c9d604e0b4eae"/>
    <p:sldId xmlns:r="http://schemas.openxmlformats.org/officeDocument/2006/relationships" id="258" r:id="Rad80819ce5aa4d88"/>
    <p:sldId xmlns:r="http://schemas.openxmlformats.org/officeDocument/2006/relationships" id="259" r:id="R40edf7b365cc406d"/>
    <p:sldId xmlns:r="http://schemas.openxmlformats.org/officeDocument/2006/relationships" id="260" r:id="Rdd077013f31a4575"/>
    <p:sldId xmlns:r="http://schemas.openxmlformats.org/officeDocument/2006/relationships" id="261" r:id="Raee6dd96ec774874"/>
    <p:sldId xmlns:r="http://schemas.openxmlformats.org/officeDocument/2006/relationships" id="262" r:id="R5b773d486a5042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8e2e236e134f2f" /><Relationship Type="http://schemas.openxmlformats.org/officeDocument/2006/relationships/slide" Target="/ppt/slides/slide1.xml" Id="R7d741409181a4d8f" /><Relationship Type="http://schemas.openxmlformats.org/officeDocument/2006/relationships/slide" Target="/ppt/slides/slide2.xml" Id="R1c2c9d604e0b4eae" /><Relationship Type="http://schemas.openxmlformats.org/officeDocument/2006/relationships/slide" Target="/ppt/slides/slide3.xml" Id="Rad80819ce5aa4d88" /><Relationship Type="http://schemas.openxmlformats.org/officeDocument/2006/relationships/slide" Target="/ppt/slides/slide4.xml" Id="R40edf7b365cc406d" /><Relationship Type="http://schemas.openxmlformats.org/officeDocument/2006/relationships/slide" Target="/ppt/slides/slide5.xml" Id="Rdd077013f31a4575" /><Relationship Type="http://schemas.openxmlformats.org/officeDocument/2006/relationships/slide" Target="/ppt/slides/slide6.xml" Id="Raee6dd96ec774874" /><Relationship Type="http://schemas.openxmlformats.org/officeDocument/2006/relationships/slide" Target="/ppt/slides/slide7.xml" Id="R5b773d486a5042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a44dc709804a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62134726244dfa" /><Relationship Type="http://schemas.openxmlformats.org/officeDocument/2006/relationships/theme" Target="/ppt/slideMasters/theme/theme1.xml" Id="R170ea5762e1642d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62134726244d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4ede39b8654f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2b1a93d7b544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466c6c99cb49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16b7781f7147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9e651e1583436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ac516684974f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2d1b6e03d84c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HALU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HALU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35 238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1 100 894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5 458 383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5 654 017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LUNDE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HALU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Holbergs gate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4009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912 123 472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HALU AS</a:t>
            </a:r>
          </a:p>
        </p:txBody>
      </p:sp>
    </p:spTree>
  </p:cSld>
  <p:clrMapOvr>
    <a:masterClrMapping xmlns:a="http://schemas.openxmlformats.org/drawingml/2006/main"/>
  </p:clrMapOvr>
</p:sld>
</file>