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ab73f5925740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e4a4ba5af6416a"/>
  </p:sldMasterIdLst>
  <p:sldIdLst>
    <p:sldId xmlns:r="http://schemas.openxmlformats.org/officeDocument/2006/relationships" id="256" r:id="Rd2978b2a05bb4aa5"/>
    <p:sldId xmlns:r="http://schemas.openxmlformats.org/officeDocument/2006/relationships" id="257" r:id="R1f07ad4e3c8c47f2"/>
    <p:sldId xmlns:r="http://schemas.openxmlformats.org/officeDocument/2006/relationships" id="258" r:id="R70e113f064194b99"/>
    <p:sldId xmlns:r="http://schemas.openxmlformats.org/officeDocument/2006/relationships" id="259" r:id="Ra4918b7d43e84440"/>
    <p:sldId xmlns:r="http://schemas.openxmlformats.org/officeDocument/2006/relationships" id="260" r:id="R75e130f59eed4908"/>
    <p:sldId xmlns:r="http://schemas.openxmlformats.org/officeDocument/2006/relationships" id="261" r:id="Rc134db665e7f466d"/>
    <p:sldId xmlns:r="http://schemas.openxmlformats.org/officeDocument/2006/relationships" id="262" r:id="R1d952141f7954c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e4a4ba5af6416a" /><Relationship Type="http://schemas.openxmlformats.org/officeDocument/2006/relationships/slide" Target="/ppt/slides/slide1.xml" Id="Rd2978b2a05bb4aa5" /><Relationship Type="http://schemas.openxmlformats.org/officeDocument/2006/relationships/slide" Target="/ppt/slides/slide2.xml" Id="R1f07ad4e3c8c47f2" /><Relationship Type="http://schemas.openxmlformats.org/officeDocument/2006/relationships/slide" Target="/ppt/slides/slide3.xml" Id="R70e113f064194b99" /><Relationship Type="http://schemas.openxmlformats.org/officeDocument/2006/relationships/slide" Target="/ppt/slides/slide4.xml" Id="Ra4918b7d43e84440" /><Relationship Type="http://schemas.openxmlformats.org/officeDocument/2006/relationships/slide" Target="/ppt/slides/slide5.xml" Id="R75e130f59eed4908" /><Relationship Type="http://schemas.openxmlformats.org/officeDocument/2006/relationships/slide" Target="/ppt/slides/slide6.xml" Id="Rc134db665e7f466d" /><Relationship Type="http://schemas.openxmlformats.org/officeDocument/2006/relationships/slide" Target="/ppt/slides/slide7.xml" Id="R1d952141f7954c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0e5984627141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0c1dd9ee574316" /><Relationship Type="http://schemas.openxmlformats.org/officeDocument/2006/relationships/theme" Target="/ppt/slideMasters/theme/theme1.xml" Id="Rbce0d82158bb47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0c1dd9ee5743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d58f69cfb44a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1d1bd1ec4d46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9fd669a5ab42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8623fd8fe04f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56e8780cf74e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3b8c852f9343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5f336659fa42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LØKKA TRADING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LØKKA TRADING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LØKKA TRADING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LØKKA TRADING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LØKKA TRADING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LØKKA TRADING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47 400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17 930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554 263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6 953 940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7 010 327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LØKKA TRADING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TOVE FJELDSTAD BERGLIND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LØKKA TRADING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Storløkkaveien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3515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12 42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tove@sagaservices.no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912 100 545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LØKKA TRADING AS</a:t>
            </a:r>
          </a:p>
        </p:txBody>
      </p:sp>
    </p:spTree>
  </p:cSld>
  <p:clrMapOvr>
    <a:masterClrMapping xmlns:a="http://schemas.openxmlformats.org/drawingml/2006/main"/>
  </p:clrMapOvr>
</p:sld>
</file>