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5100397f8646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f30f6282574964"/>
  </p:sldMasterIdLst>
  <p:sldIdLst>
    <p:sldId xmlns:r="http://schemas.openxmlformats.org/officeDocument/2006/relationships" id="256" r:id="R2162bb7aff3741bf"/>
    <p:sldId xmlns:r="http://schemas.openxmlformats.org/officeDocument/2006/relationships" id="257" r:id="Rb3197234baa147ed"/>
    <p:sldId xmlns:r="http://schemas.openxmlformats.org/officeDocument/2006/relationships" id="258" r:id="Rb909c06726a0401e"/>
    <p:sldId xmlns:r="http://schemas.openxmlformats.org/officeDocument/2006/relationships" id="259" r:id="R410493cfcf994442"/>
    <p:sldId xmlns:r="http://schemas.openxmlformats.org/officeDocument/2006/relationships" id="260" r:id="Rcf797377a04b48b9"/>
    <p:sldId xmlns:r="http://schemas.openxmlformats.org/officeDocument/2006/relationships" id="261" r:id="Rc89d40a920b342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f30f6282574964" /><Relationship Type="http://schemas.openxmlformats.org/officeDocument/2006/relationships/slide" Target="/ppt/slides/slide1.xml" Id="R2162bb7aff3741bf" /><Relationship Type="http://schemas.openxmlformats.org/officeDocument/2006/relationships/slide" Target="/ppt/slides/slide2.xml" Id="Rb3197234baa147ed" /><Relationship Type="http://schemas.openxmlformats.org/officeDocument/2006/relationships/slide" Target="/ppt/slides/slide3.xml" Id="Rb909c06726a0401e" /><Relationship Type="http://schemas.openxmlformats.org/officeDocument/2006/relationships/slide" Target="/ppt/slides/slide4.xml" Id="R410493cfcf994442" /><Relationship Type="http://schemas.openxmlformats.org/officeDocument/2006/relationships/slide" Target="/ppt/slides/slide5.xml" Id="Rcf797377a04b48b9" /><Relationship Type="http://schemas.openxmlformats.org/officeDocument/2006/relationships/slide" Target="/ppt/slides/slide6.xml" Id="Rc89d40a920b342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340991a53e4c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402705ca74163" /><Relationship Type="http://schemas.openxmlformats.org/officeDocument/2006/relationships/theme" Target="/ppt/slideMasters/theme/theme1.xml" Id="R164bf38cbf4c4d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d402705ca741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4671e6eb241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7e6d1430645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0ac903ebf4e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c3e15df9748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c4a60083f44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85b6147b64b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LØKKA TRADING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Storløkkaveien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3515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12 42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tove@sagaservices.no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912 100 545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