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eb46f2899946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836c9072be4b87"/>
  </p:sldMasterIdLst>
  <p:sldIdLst>
    <p:sldId xmlns:r="http://schemas.openxmlformats.org/officeDocument/2006/relationships" id="256" r:id="Ra37803376d874632"/>
    <p:sldId xmlns:r="http://schemas.openxmlformats.org/officeDocument/2006/relationships" id="257" r:id="R7f4b0a3ac39d4de6"/>
    <p:sldId xmlns:r="http://schemas.openxmlformats.org/officeDocument/2006/relationships" id="258" r:id="Rf7a3a7a4729e4aed"/>
    <p:sldId xmlns:r="http://schemas.openxmlformats.org/officeDocument/2006/relationships" id="259" r:id="R1a60d854b5d3408f"/>
    <p:sldId xmlns:r="http://schemas.openxmlformats.org/officeDocument/2006/relationships" id="260" r:id="Ra2e9c84341964263"/>
    <p:sldId xmlns:r="http://schemas.openxmlformats.org/officeDocument/2006/relationships" id="261" r:id="R99a46039f56b41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836c9072be4b87" /><Relationship Type="http://schemas.openxmlformats.org/officeDocument/2006/relationships/slide" Target="/ppt/slides/slide1.xml" Id="Ra37803376d874632" /><Relationship Type="http://schemas.openxmlformats.org/officeDocument/2006/relationships/slide" Target="/ppt/slides/slide2.xml" Id="R7f4b0a3ac39d4de6" /><Relationship Type="http://schemas.openxmlformats.org/officeDocument/2006/relationships/slide" Target="/ppt/slides/slide3.xml" Id="Rf7a3a7a4729e4aed" /><Relationship Type="http://schemas.openxmlformats.org/officeDocument/2006/relationships/slide" Target="/ppt/slides/slide4.xml" Id="R1a60d854b5d3408f" /><Relationship Type="http://schemas.openxmlformats.org/officeDocument/2006/relationships/slide" Target="/ppt/slides/slide5.xml" Id="Ra2e9c84341964263" /><Relationship Type="http://schemas.openxmlformats.org/officeDocument/2006/relationships/slide" Target="/ppt/slides/slide6.xml" Id="R99a46039f56b41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cf9c3bc3064b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a15a0fda544d5" /><Relationship Type="http://schemas.openxmlformats.org/officeDocument/2006/relationships/theme" Target="/ppt/slideMasters/theme/theme1.xml" Id="Ra2a6f7a04f0444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da15a0fda544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acdeeebb649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1ada0df204b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996df96cd40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510b67a4e4b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301794ad84d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e0dfb4a494c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FRAMO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Multi Regnskap AS, Fiskåveien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912 098 052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