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74e84d691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b93dbe20b49c9"/>
  </p:sldMasterIdLst>
  <p:sldIdLst>
    <p:sldId xmlns:r="http://schemas.openxmlformats.org/officeDocument/2006/relationships" id="256" r:id="R07c36ab11d514568"/>
    <p:sldId xmlns:r="http://schemas.openxmlformats.org/officeDocument/2006/relationships" id="257" r:id="Rbe536da49ee443cc"/>
    <p:sldId xmlns:r="http://schemas.openxmlformats.org/officeDocument/2006/relationships" id="258" r:id="R3a47424f07e44d47"/>
    <p:sldId xmlns:r="http://schemas.openxmlformats.org/officeDocument/2006/relationships" id="259" r:id="R874bc44e41d245b3"/>
    <p:sldId xmlns:r="http://schemas.openxmlformats.org/officeDocument/2006/relationships" id="260" r:id="Rd0e8090ba55743b8"/>
    <p:sldId xmlns:r="http://schemas.openxmlformats.org/officeDocument/2006/relationships" id="261" r:id="Reffa3ed727ab4154"/>
    <p:sldId xmlns:r="http://schemas.openxmlformats.org/officeDocument/2006/relationships" id="262" r:id="R37f4e0e77d99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b93dbe20b49c9" /><Relationship Type="http://schemas.openxmlformats.org/officeDocument/2006/relationships/slide" Target="/ppt/slides/slide1.xml" Id="R07c36ab11d514568" /><Relationship Type="http://schemas.openxmlformats.org/officeDocument/2006/relationships/slide" Target="/ppt/slides/slide2.xml" Id="Rbe536da49ee443cc" /><Relationship Type="http://schemas.openxmlformats.org/officeDocument/2006/relationships/slide" Target="/ppt/slides/slide3.xml" Id="R3a47424f07e44d47" /><Relationship Type="http://schemas.openxmlformats.org/officeDocument/2006/relationships/slide" Target="/ppt/slides/slide4.xml" Id="R874bc44e41d245b3" /><Relationship Type="http://schemas.openxmlformats.org/officeDocument/2006/relationships/slide" Target="/ppt/slides/slide5.xml" Id="Rd0e8090ba55743b8" /><Relationship Type="http://schemas.openxmlformats.org/officeDocument/2006/relationships/slide" Target="/ppt/slides/slide6.xml" Id="Reffa3ed727ab4154" /><Relationship Type="http://schemas.openxmlformats.org/officeDocument/2006/relationships/slide" Target="/ppt/slides/slide7.xml" Id="R37f4e0e77d99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af78337a3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75bfab64441d9" /><Relationship Type="http://schemas.openxmlformats.org/officeDocument/2006/relationships/theme" Target="/ppt/slideMasters/theme/theme1.xml" Id="R89e0ab923c5b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75bfab644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4755b0b8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ce001ba7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8a7759d0e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7a5ca1826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a3f10875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b1d43c0c4c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5a64635f2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