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3091b7b0f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45eb6ece1462f"/>
  </p:sldMasterIdLst>
  <p:sldIdLst>
    <p:sldId xmlns:r="http://schemas.openxmlformats.org/officeDocument/2006/relationships" id="256" r:id="Rfef6bc786bb64278"/>
    <p:sldId xmlns:r="http://schemas.openxmlformats.org/officeDocument/2006/relationships" id="257" r:id="R259556ea32ff46f7"/>
    <p:sldId xmlns:r="http://schemas.openxmlformats.org/officeDocument/2006/relationships" id="258" r:id="Rf559c17d1b4f472d"/>
    <p:sldId xmlns:r="http://schemas.openxmlformats.org/officeDocument/2006/relationships" id="259" r:id="R37d1d2db9a564725"/>
    <p:sldId xmlns:r="http://schemas.openxmlformats.org/officeDocument/2006/relationships" id="260" r:id="Rb3e9767cea724980"/>
    <p:sldId xmlns:r="http://schemas.openxmlformats.org/officeDocument/2006/relationships" id="261" r:id="R44845926caea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45eb6ece1462f" /><Relationship Type="http://schemas.openxmlformats.org/officeDocument/2006/relationships/slide" Target="/ppt/slides/slide1.xml" Id="Rfef6bc786bb64278" /><Relationship Type="http://schemas.openxmlformats.org/officeDocument/2006/relationships/slide" Target="/ppt/slides/slide2.xml" Id="R259556ea32ff46f7" /><Relationship Type="http://schemas.openxmlformats.org/officeDocument/2006/relationships/slide" Target="/ppt/slides/slide3.xml" Id="Rf559c17d1b4f472d" /><Relationship Type="http://schemas.openxmlformats.org/officeDocument/2006/relationships/slide" Target="/ppt/slides/slide4.xml" Id="R37d1d2db9a564725" /><Relationship Type="http://schemas.openxmlformats.org/officeDocument/2006/relationships/slide" Target="/ppt/slides/slide5.xml" Id="Rb3e9767cea724980" /><Relationship Type="http://schemas.openxmlformats.org/officeDocument/2006/relationships/slide" Target="/ppt/slides/slide6.xml" Id="R44845926caea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8d4983179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ad6854eb40ad" /><Relationship Type="http://schemas.openxmlformats.org/officeDocument/2006/relationships/theme" Target="/ppt/slideMasters/theme/theme1.xml" Id="R2356a7b215af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fad6854eb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41cbc456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31e1e9b8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f6a90e3e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345e707a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c938873e5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f2c2cd12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