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6b0e2dc73143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b081ac0d6f4074"/>
  </p:sldMasterIdLst>
  <p:sldIdLst>
    <p:sldId xmlns:r="http://schemas.openxmlformats.org/officeDocument/2006/relationships" id="256" r:id="R6b20796b47ac458e"/>
    <p:sldId xmlns:r="http://schemas.openxmlformats.org/officeDocument/2006/relationships" id="257" r:id="R67353fe73bcc47f1"/>
    <p:sldId xmlns:r="http://schemas.openxmlformats.org/officeDocument/2006/relationships" id="258" r:id="Re495ce226da94065"/>
    <p:sldId xmlns:r="http://schemas.openxmlformats.org/officeDocument/2006/relationships" id="259" r:id="R5466b81f81fb4559"/>
    <p:sldId xmlns:r="http://schemas.openxmlformats.org/officeDocument/2006/relationships" id="260" r:id="R23313b3eeac24e45"/>
    <p:sldId xmlns:r="http://schemas.openxmlformats.org/officeDocument/2006/relationships" id="261" r:id="Rb3eb8d382b3847e2"/>
    <p:sldId xmlns:r="http://schemas.openxmlformats.org/officeDocument/2006/relationships" id="262" r:id="R91ffafe5e6564a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081ac0d6f4074" /><Relationship Type="http://schemas.openxmlformats.org/officeDocument/2006/relationships/slide" Target="/ppt/slides/slide1.xml" Id="R6b20796b47ac458e" /><Relationship Type="http://schemas.openxmlformats.org/officeDocument/2006/relationships/slide" Target="/ppt/slides/slide2.xml" Id="R67353fe73bcc47f1" /><Relationship Type="http://schemas.openxmlformats.org/officeDocument/2006/relationships/slide" Target="/ppt/slides/slide3.xml" Id="Re495ce226da94065" /><Relationship Type="http://schemas.openxmlformats.org/officeDocument/2006/relationships/slide" Target="/ppt/slides/slide4.xml" Id="R5466b81f81fb4559" /><Relationship Type="http://schemas.openxmlformats.org/officeDocument/2006/relationships/slide" Target="/ppt/slides/slide5.xml" Id="R23313b3eeac24e45" /><Relationship Type="http://schemas.openxmlformats.org/officeDocument/2006/relationships/slide" Target="/ppt/slides/slide6.xml" Id="Rb3eb8d382b3847e2" /><Relationship Type="http://schemas.openxmlformats.org/officeDocument/2006/relationships/slide" Target="/ppt/slides/slide7.xml" Id="R91ffafe5e6564a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4e942b22643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7bde21cb54db3" /><Relationship Type="http://schemas.openxmlformats.org/officeDocument/2006/relationships/theme" Target="/ppt/slideMasters/theme/theme1.xml" Id="R8f719b6a917c46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b7bde21cb5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c35075ebc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eb813001546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b2f5121cf48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273257c2d42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76fc935c640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c453023d64c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3f6b5e7dc48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FAMILIERÅDGIVNING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FAMILIERÅDGIVNING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313 366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HELGE NILSSEN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Meierkollen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912 065 251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