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15aed52f69e44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70382a4a84970"/>
  </p:sldMasterIdLst>
  <p:sldIdLst>
    <p:sldId xmlns:r="http://schemas.openxmlformats.org/officeDocument/2006/relationships" id="256" r:id="Ree36f0cd6c1b4545"/>
    <p:sldId xmlns:r="http://schemas.openxmlformats.org/officeDocument/2006/relationships" id="257" r:id="Rd9e0c17828694a1d"/>
    <p:sldId xmlns:r="http://schemas.openxmlformats.org/officeDocument/2006/relationships" id="258" r:id="R201b7c68f5ac480d"/>
    <p:sldId xmlns:r="http://schemas.openxmlformats.org/officeDocument/2006/relationships" id="259" r:id="R8fd7fa6c421241f8"/>
    <p:sldId xmlns:r="http://schemas.openxmlformats.org/officeDocument/2006/relationships" id="260" r:id="R73f7092675894e4f"/>
    <p:sldId xmlns:r="http://schemas.openxmlformats.org/officeDocument/2006/relationships" id="261" r:id="Re72fc00f034f40bd"/>
    <p:sldId xmlns:r="http://schemas.openxmlformats.org/officeDocument/2006/relationships" id="262" r:id="R6dae138fe5984f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70382a4a84970" /><Relationship Type="http://schemas.openxmlformats.org/officeDocument/2006/relationships/slide" Target="/ppt/slides/slide1.xml" Id="Ree36f0cd6c1b4545" /><Relationship Type="http://schemas.openxmlformats.org/officeDocument/2006/relationships/slide" Target="/ppt/slides/slide2.xml" Id="Rd9e0c17828694a1d" /><Relationship Type="http://schemas.openxmlformats.org/officeDocument/2006/relationships/slide" Target="/ppt/slides/slide3.xml" Id="R201b7c68f5ac480d" /><Relationship Type="http://schemas.openxmlformats.org/officeDocument/2006/relationships/slide" Target="/ppt/slides/slide4.xml" Id="R8fd7fa6c421241f8" /><Relationship Type="http://schemas.openxmlformats.org/officeDocument/2006/relationships/slide" Target="/ppt/slides/slide5.xml" Id="R73f7092675894e4f" /><Relationship Type="http://schemas.openxmlformats.org/officeDocument/2006/relationships/slide" Target="/ppt/slides/slide6.xml" Id="Re72fc00f034f40bd" /><Relationship Type="http://schemas.openxmlformats.org/officeDocument/2006/relationships/slide" Target="/ppt/slides/slide7.xml" Id="R6dae138fe5984f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4fd34d62b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d9f37032e4aa7" /><Relationship Type="http://schemas.openxmlformats.org/officeDocument/2006/relationships/theme" Target="/ppt/slideMasters/theme/theme1.xml" Id="R87bfa076b663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0d9f37032e4a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69979e7e240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a152fbbac249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14cfc96b643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d2001cbe964d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9c56a9b9549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b397e5ed5f47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227393ba044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ECIT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ECIT AS ble etablert [år] og holder til i Fornebu.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52 431 108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−74 287 949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−13 717 784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2 465 401 776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2 709 075 692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32,8 %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CGL HOLDING II AS  –  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NORDNET BANK AB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 SERVICES 2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MORGAN STANLEY &amp; CO. INT. PLC.  –  4,9 %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Rolfsbuktveien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1364 Fornebu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912 040 801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ECIT AS</a:t>
            </a:r>
          </a:p>
        </p:txBody>
      </p:sp>
    </p:spTree>
  </p:cSld>
  <p:clrMapOvr>
    <a:masterClrMapping xmlns:a="http://schemas.openxmlformats.org/drawingml/2006/main"/>
  </p:clrMapOvr>
</p:sld>
</file>