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0f39297c1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4d8eb1a214d4b"/>
  </p:sldMasterIdLst>
  <p:sldIdLst>
    <p:sldId xmlns:r="http://schemas.openxmlformats.org/officeDocument/2006/relationships" id="256" r:id="R364e82fca1bd407f"/>
    <p:sldId xmlns:r="http://schemas.openxmlformats.org/officeDocument/2006/relationships" id="257" r:id="R37096de300f942b4"/>
    <p:sldId xmlns:r="http://schemas.openxmlformats.org/officeDocument/2006/relationships" id="258" r:id="Re53a5bdc14c74a5b"/>
    <p:sldId xmlns:r="http://schemas.openxmlformats.org/officeDocument/2006/relationships" id="259" r:id="Rdd70ad301ee5459d"/>
    <p:sldId xmlns:r="http://schemas.openxmlformats.org/officeDocument/2006/relationships" id="260" r:id="R28c55e0f63c048fb"/>
    <p:sldId xmlns:r="http://schemas.openxmlformats.org/officeDocument/2006/relationships" id="261" r:id="Rcd174542364649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4d8eb1a214d4b" /><Relationship Type="http://schemas.openxmlformats.org/officeDocument/2006/relationships/slide" Target="/ppt/slides/slide1.xml" Id="R364e82fca1bd407f" /><Relationship Type="http://schemas.openxmlformats.org/officeDocument/2006/relationships/slide" Target="/ppt/slides/slide2.xml" Id="R37096de300f942b4" /><Relationship Type="http://schemas.openxmlformats.org/officeDocument/2006/relationships/slide" Target="/ppt/slides/slide3.xml" Id="Re53a5bdc14c74a5b" /><Relationship Type="http://schemas.openxmlformats.org/officeDocument/2006/relationships/slide" Target="/ppt/slides/slide4.xml" Id="Rdd70ad301ee5459d" /><Relationship Type="http://schemas.openxmlformats.org/officeDocument/2006/relationships/slide" Target="/ppt/slides/slide5.xml" Id="R28c55e0f63c048fb" /><Relationship Type="http://schemas.openxmlformats.org/officeDocument/2006/relationships/slide" Target="/ppt/slides/slide6.xml" Id="Rcd174542364649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47e9044f1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ff1fe0d0f4eb3" /><Relationship Type="http://schemas.openxmlformats.org/officeDocument/2006/relationships/theme" Target="/ppt/slideMasters/theme/theme1.xml" Id="Rfe2040acc81e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ff1fe0d0f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04ded068e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05b18e18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973db65d3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524ef1fb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a62cbc20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682ebc12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