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669b6dfedc45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abf54a26f84b5f"/>
  </p:sldMasterIdLst>
  <p:sldIdLst>
    <p:sldId xmlns:r="http://schemas.openxmlformats.org/officeDocument/2006/relationships" id="256" r:id="R1d297d652a7c40c9"/>
    <p:sldId xmlns:r="http://schemas.openxmlformats.org/officeDocument/2006/relationships" id="257" r:id="R44e98ce097b74998"/>
    <p:sldId xmlns:r="http://schemas.openxmlformats.org/officeDocument/2006/relationships" id="258" r:id="R32d077f1569549bf"/>
    <p:sldId xmlns:r="http://schemas.openxmlformats.org/officeDocument/2006/relationships" id="259" r:id="Rb613692da8074caa"/>
    <p:sldId xmlns:r="http://schemas.openxmlformats.org/officeDocument/2006/relationships" id="260" r:id="R22a641284c06424e"/>
    <p:sldId xmlns:r="http://schemas.openxmlformats.org/officeDocument/2006/relationships" id="261" r:id="Rb25e3c779ad74671"/>
    <p:sldId xmlns:r="http://schemas.openxmlformats.org/officeDocument/2006/relationships" id="262" r:id="Rc02de3479ab24c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abf54a26f84b5f" /><Relationship Type="http://schemas.openxmlformats.org/officeDocument/2006/relationships/slide" Target="/ppt/slides/slide1.xml" Id="R1d297d652a7c40c9" /><Relationship Type="http://schemas.openxmlformats.org/officeDocument/2006/relationships/slide" Target="/ppt/slides/slide2.xml" Id="R44e98ce097b74998" /><Relationship Type="http://schemas.openxmlformats.org/officeDocument/2006/relationships/slide" Target="/ppt/slides/slide3.xml" Id="R32d077f1569549bf" /><Relationship Type="http://schemas.openxmlformats.org/officeDocument/2006/relationships/slide" Target="/ppt/slides/slide4.xml" Id="Rb613692da8074caa" /><Relationship Type="http://schemas.openxmlformats.org/officeDocument/2006/relationships/slide" Target="/ppt/slides/slide5.xml" Id="R22a641284c06424e" /><Relationship Type="http://schemas.openxmlformats.org/officeDocument/2006/relationships/slide" Target="/ppt/slides/slide6.xml" Id="Rb25e3c779ad74671" /><Relationship Type="http://schemas.openxmlformats.org/officeDocument/2006/relationships/slide" Target="/ppt/slides/slide7.xml" Id="Rc02de3479ab24c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93f590a7f245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68a1ddc9f4cae" /><Relationship Type="http://schemas.openxmlformats.org/officeDocument/2006/relationships/theme" Target="/ppt/slideMasters/theme/theme1.xml" Id="Rfa0676a9782843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568a1ddc9f4c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ca4e1ab504d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41fe0abb94c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f9546aab54a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ddc9b49854d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7c31df65d46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5f77744b64c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c2f41dc7543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BASTARD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BASTARD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−2 309 685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77 717 196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432 455 836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433 312 416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WESTBØ KARI SKADSHEIM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912 014 541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