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6041d4fb5254c8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fff42229fed4059"/>
  </p:sldMasterIdLst>
  <p:sldIdLst>
    <p:sldId xmlns:r="http://schemas.openxmlformats.org/officeDocument/2006/relationships" id="256" r:id="Rda1957359c8f49ab"/>
    <p:sldId xmlns:r="http://schemas.openxmlformats.org/officeDocument/2006/relationships" id="257" r:id="Rd25755d79f54424d"/>
    <p:sldId xmlns:r="http://schemas.openxmlformats.org/officeDocument/2006/relationships" id="258" r:id="R66c560f469314ac3"/>
    <p:sldId xmlns:r="http://schemas.openxmlformats.org/officeDocument/2006/relationships" id="259" r:id="Raceb0acc1a184fda"/>
    <p:sldId xmlns:r="http://schemas.openxmlformats.org/officeDocument/2006/relationships" id="260" r:id="R3b67fff019ec4789"/>
    <p:sldId xmlns:r="http://schemas.openxmlformats.org/officeDocument/2006/relationships" id="261" r:id="Reae0b76ac03c4a5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ff42229fed4059" /><Relationship Type="http://schemas.openxmlformats.org/officeDocument/2006/relationships/slide" Target="/ppt/slides/slide1.xml" Id="Rda1957359c8f49ab" /><Relationship Type="http://schemas.openxmlformats.org/officeDocument/2006/relationships/slide" Target="/ppt/slides/slide2.xml" Id="Rd25755d79f54424d" /><Relationship Type="http://schemas.openxmlformats.org/officeDocument/2006/relationships/slide" Target="/ppt/slides/slide3.xml" Id="R66c560f469314ac3" /><Relationship Type="http://schemas.openxmlformats.org/officeDocument/2006/relationships/slide" Target="/ppt/slides/slide4.xml" Id="Raceb0acc1a184fda" /><Relationship Type="http://schemas.openxmlformats.org/officeDocument/2006/relationships/slide" Target="/ppt/slides/slide5.xml" Id="R3b67fff019ec4789" /><Relationship Type="http://schemas.openxmlformats.org/officeDocument/2006/relationships/slide" Target="/ppt/slides/slide6.xml" Id="Reae0b76ac03c4a5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f8d7aab16e4c6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fbc76c84494595" /><Relationship Type="http://schemas.openxmlformats.org/officeDocument/2006/relationships/theme" Target="/ppt/slideMasters/theme/theme1.xml" Id="Rc763e5fd67fe41b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3fbc76c8449459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e7af60416a4ca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7a70a66d114fa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fd5476e1e947c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8456985304423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4c98af4b074d4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f9305ed6844ad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BASTARD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BASTARD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BASTARD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BASTARD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BASTARD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BASTARD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Domkirkeplassen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4006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912 014 541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BASTARD AS</a:t>
            </a:r>
          </a:p>
        </p:txBody>
      </p:sp>
    </p:spTree>
  </p:cSld>
  <p:clrMapOvr>
    <a:masterClrMapping xmlns:a="http://schemas.openxmlformats.org/drawingml/2006/main"/>
  </p:clrMapOvr>
</p:sld>
</file>