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b938add2654c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f25c53bf974e1e"/>
  </p:sldMasterIdLst>
  <p:sldIdLst>
    <p:sldId xmlns:r="http://schemas.openxmlformats.org/officeDocument/2006/relationships" id="256" r:id="Ra1f143fbdd7946df"/>
    <p:sldId xmlns:r="http://schemas.openxmlformats.org/officeDocument/2006/relationships" id="257" r:id="R45504bf0ec6145d9"/>
    <p:sldId xmlns:r="http://schemas.openxmlformats.org/officeDocument/2006/relationships" id="258" r:id="R1734a24b1e954312"/>
    <p:sldId xmlns:r="http://schemas.openxmlformats.org/officeDocument/2006/relationships" id="259" r:id="R34be8ed3f2784164"/>
    <p:sldId xmlns:r="http://schemas.openxmlformats.org/officeDocument/2006/relationships" id="260" r:id="R5b1b079521a94085"/>
    <p:sldId xmlns:r="http://schemas.openxmlformats.org/officeDocument/2006/relationships" id="261" r:id="R8013841a8caa47d3"/>
    <p:sldId xmlns:r="http://schemas.openxmlformats.org/officeDocument/2006/relationships" id="262" r:id="Re34ff0d839364b8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f25c53bf974e1e" /><Relationship Type="http://schemas.openxmlformats.org/officeDocument/2006/relationships/slide" Target="/ppt/slides/slide1.xml" Id="Ra1f143fbdd7946df" /><Relationship Type="http://schemas.openxmlformats.org/officeDocument/2006/relationships/slide" Target="/ppt/slides/slide2.xml" Id="R45504bf0ec6145d9" /><Relationship Type="http://schemas.openxmlformats.org/officeDocument/2006/relationships/slide" Target="/ppt/slides/slide3.xml" Id="R1734a24b1e954312" /><Relationship Type="http://schemas.openxmlformats.org/officeDocument/2006/relationships/slide" Target="/ppt/slides/slide4.xml" Id="R34be8ed3f2784164" /><Relationship Type="http://schemas.openxmlformats.org/officeDocument/2006/relationships/slide" Target="/ppt/slides/slide5.xml" Id="R5b1b079521a94085" /><Relationship Type="http://schemas.openxmlformats.org/officeDocument/2006/relationships/slide" Target="/ppt/slides/slide6.xml" Id="R8013841a8caa47d3" /><Relationship Type="http://schemas.openxmlformats.org/officeDocument/2006/relationships/slide" Target="/ppt/slides/slide7.xml" Id="Re34ff0d839364b8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81716fa12141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963592a995495d" /><Relationship Type="http://schemas.openxmlformats.org/officeDocument/2006/relationships/theme" Target="/ppt/slideMasters/theme/theme1.xml" Id="Rd65d9d172773495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963592a99549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f7844455ba49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38c3c5c2e74b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c72e74dfcf44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6facb025df41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d79913a0a4ee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1601e7d891495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8adf5b52b34a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PESA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PESA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−79 292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70 519 073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134 076 387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134 118 252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PETER NICOLAY SANDRUP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Hospitsveien 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0789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911 998 599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PESA INVEST AS</a:t>
            </a:r>
          </a:p>
        </p:txBody>
      </p:sp>
    </p:spTree>
  </p:cSld>
  <p:clrMapOvr>
    <a:masterClrMapping xmlns:a="http://schemas.openxmlformats.org/drawingml/2006/main"/>
  </p:clrMapOvr>
</p:sld>
</file>