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4a14841fd047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255592e0fd48f3"/>
  </p:sldMasterIdLst>
  <p:sldIdLst>
    <p:sldId xmlns:r="http://schemas.openxmlformats.org/officeDocument/2006/relationships" id="256" r:id="Rb53cb3cf94084a58"/>
    <p:sldId xmlns:r="http://schemas.openxmlformats.org/officeDocument/2006/relationships" id="257" r:id="R832f7d7c3f7640ef"/>
    <p:sldId xmlns:r="http://schemas.openxmlformats.org/officeDocument/2006/relationships" id="258" r:id="R7f49ca4640d44084"/>
    <p:sldId xmlns:r="http://schemas.openxmlformats.org/officeDocument/2006/relationships" id="259" r:id="R21cdadca27034f5e"/>
    <p:sldId xmlns:r="http://schemas.openxmlformats.org/officeDocument/2006/relationships" id="260" r:id="R7591cf72524543d7"/>
    <p:sldId xmlns:r="http://schemas.openxmlformats.org/officeDocument/2006/relationships" id="261" r:id="Rec9c741163604b97"/>
    <p:sldId xmlns:r="http://schemas.openxmlformats.org/officeDocument/2006/relationships" id="262" r:id="R3259b19febe349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255592e0fd48f3" /><Relationship Type="http://schemas.openxmlformats.org/officeDocument/2006/relationships/slide" Target="/ppt/slides/slide1.xml" Id="Rb53cb3cf94084a58" /><Relationship Type="http://schemas.openxmlformats.org/officeDocument/2006/relationships/slide" Target="/ppt/slides/slide2.xml" Id="R832f7d7c3f7640ef" /><Relationship Type="http://schemas.openxmlformats.org/officeDocument/2006/relationships/slide" Target="/ppt/slides/slide3.xml" Id="R7f49ca4640d44084" /><Relationship Type="http://schemas.openxmlformats.org/officeDocument/2006/relationships/slide" Target="/ppt/slides/slide4.xml" Id="R21cdadca27034f5e" /><Relationship Type="http://schemas.openxmlformats.org/officeDocument/2006/relationships/slide" Target="/ppt/slides/slide5.xml" Id="R7591cf72524543d7" /><Relationship Type="http://schemas.openxmlformats.org/officeDocument/2006/relationships/slide" Target="/ppt/slides/slide6.xml" Id="Rec9c741163604b97" /><Relationship Type="http://schemas.openxmlformats.org/officeDocument/2006/relationships/slide" Target="/ppt/slides/slide7.xml" Id="R3259b19febe349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037dd975b4d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ad7e64c1c4922" /><Relationship Type="http://schemas.openxmlformats.org/officeDocument/2006/relationships/theme" Target="/ppt/slideMasters/theme/theme1.xml" Id="R68502cf08f444b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fad7e64c1c49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e0f04b49a41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ee6c4191944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6e1cf372441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696656f4742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66448406147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e6663794f43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a78712dda44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TINGULSTAD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TINGULSTAD AS ble etablert [år] og holder til i Maura.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1 629 072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15 812 451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16 635 475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HÅKON TINGULSTAD  –  50,1 %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OLAISEN TINGULSTAD  –  16,6 %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CHRISTINA INGEBORG TINGULSTAD  –  16,6 %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EINAR TINGULSTAD  –  16,6 %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Dalsveg 185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2032 Maura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911 998 467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TINGULSTAD AS</a:t>
            </a:r>
          </a:p>
        </p:txBody>
      </p:sp>
    </p:spTree>
  </p:cSld>
  <p:clrMapOvr>
    <a:masterClrMapping xmlns:a="http://schemas.openxmlformats.org/drawingml/2006/main"/>
  </p:clrMapOvr>
</p:sld>
</file>