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4443b3e251c4e1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c84b7efa11a4d46"/>
  </p:sldMasterIdLst>
  <p:sldIdLst>
    <p:sldId xmlns:r="http://schemas.openxmlformats.org/officeDocument/2006/relationships" id="256" r:id="R1eac6940d9614070"/>
    <p:sldId xmlns:r="http://schemas.openxmlformats.org/officeDocument/2006/relationships" id="257" r:id="Rf90c56afe1fc4839"/>
    <p:sldId xmlns:r="http://schemas.openxmlformats.org/officeDocument/2006/relationships" id="258" r:id="Rece59990550c404c"/>
    <p:sldId xmlns:r="http://schemas.openxmlformats.org/officeDocument/2006/relationships" id="259" r:id="Rd701641cb51c4938"/>
    <p:sldId xmlns:r="http://schemas.openxmlformats.org/officeDocument/2006/relationships" id="260" r:id="Rb60ab898d96c4adf"/>
    <p:sldId xmlns:r="http://schemas.openxmlformats.org/officeDocument/2006/relationships" id="261" r:id="R4107832b9f2d4171"/>
    <p:sldId xmlns:r="http://schemas.openxmlformats.org/officeDocument/2006/relationships" id="262" r:id="Racc484b39812453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c84b7efa11a4d46" /><Relationship Type="http://schemas.openxmlformats.org/officeDocument/2006/relationships/slide" Target="/ppt/slides/slide1.xml" Id="R1eac6940d9614070" /><Relationship Type="http://schemas.openxmlformats.org/officeDocument/2006/relationships/slide" Target="/ppt/slides/slide2.xml" Id="Rf90c56afe1fc4839" /><Relationship Type="http://schemas.openxmlformats.org/officeDocument/2006/relationships/slide" Target="/ppt/slides/slide3.xml" Id="Rece59990550c404c" /><Relationship Type="http://schemas.openxmlformats.org/officeDocument/2006/relationships/slide" Target="/ppt/slides/slide4.xml" Id="Rd701641cb51c4938" /><Relationship Type="http://schemas.openxmlformats.org/officeDocument/2006/relationships/slide" Target="/ppt/slides/slide5.xml" Id="Rb60ab898d96c4adf" /><Relationship Type="http://schemas.openxmlformats.org/officeDocument/2006/relationships/slide" Target="/ppt/slides/slide6.xml" Id="R4107832b9f2d4171" /><Relationship Type="http://schemas.openxmlformats.org/officeDocument/2006/relationships/slide" Target="/ppt/slides/slide7.xml" Id="Racc484b39812453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bee90321efd44d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31a271408547af" /><Relationship Type="http://schemas.openxmlformats.org/officeDocument/2006/relationships/theme" Target="/ppt/slideMasters/theme/theme1.xml" Id="R03b4fed484f2470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031a271408547a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a49c18b654488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bb970346a84d9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93551cde404d0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09d9ceb92b490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4aea4d0b15428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a9e6f5ec0e43f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9f4aa2705c4b7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GAMBIT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GAMBIT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GAMBIT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GAMBIT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GAMBIT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GAMBIT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−28 290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−9 617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1 761 025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9 300 277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GAMBIT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ANDREAS PARR BJØRNSUND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GAMBIT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Andreas Parr Bjørnsund, Konventveien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0377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andreas.bjornsund@gmail.com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911 996 243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GAMBIT INVEST AS</a:t>
            </a:r>
          </a:p>
        </p:txBody>
      </p:sp>
    </p:spTree>
  </p:cSld>
  <p:clrMapOvr>
    <a:masterClrMapping xmlns:a="http://schemas.openxmlformats.org/drawingml/2006/main"/>
  </p:clrMapOvr>
</p:sld>
</file>