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360d6238584a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4ff32151b245f7"/>
  </p:sldMasterIdLst>
  <p:sldIdLst>
    <p:sldId xmlns:r="http://schemas.openxmlformats.org/officeDocument/2006/relationships" id="256" r:id="R0970d0008c8a402c"/>
    <p:sldId xmlns:r="http://schemas.openxmlformats.org/officeDocument/2006/relationships" id="257" r:id="Rd4c9792a10034203"/>
    <p:sldId xmlns:r="http://schemas.openxmlformats.org/officeDocument/2006/relationships" id="258" r:id="R5f1d4f5509754b0a"/>
    <p:sldId xmlns:r="http://schemas.openxmlformats.org/officeDocument/2006/relationships" id="259" r:id="Rfc46488fcfbe4599"/>
    <p:sldId xmlns:r="http://schemas.openxmlformats.org/officeDocument/2006/relationships" id="260" r:id="R0d79ad36e82140e1"/>
    <p:sldId xmlns:r="http://schemas.openxmlformats.org/officeDocument/2006/relationships" id="261" r:id="R16628cf544194173"/>
    <p:sldId xmlns:r="http://schemas.openxmlformats.org/officeDocument/2006/relationships" id="262" r:id="R63be09b5b2b349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ff32151b245f7" /><Relationship Type="http://schemas.openxmlformats.org/officeDocument/2006/relationships/slide" Target="/ppt/slides/slide1.xml" Id="R0970d0008c8a402c" /><Relationship Type="http://schemas.openxmlformats.org/officeDocument/2006/relationships/slide" Target="/ppt/slides/slide2.xml" Id="Rd4c9792a10034203" /><Relationship Type="http://schemas.openxmlformats.org/officeDocument/2006/relationships/slide" Target="/ppt/slides/slide3.xml" Id="R5f1d4f5509754b0a" /><Relationship Type="http://schemas.openxmlformats.org/officeDocument/2006/relationships/slide" Target="/ppt/slides/slide4.xml" Id="Rfc46488fcfbe4599" /><Relationship Type="http://schemas.openxmlformats.org/officeDocument/2006/relationships/slide" Target="/ppt/slides/slide5.xml" Id="R0d79ad36e82140e1" /><Relationship Type="http://schemas.openxmlformats.org/officeDocument/2006/relationships/slide" Target="/ppt/slides/slide6.xml" Id="R16628cf544194173" /><Relationship Type="http://schemas.openxmlformats.org/officeDocument/2006/relationships/slide" Target="/ppt/slides/slide7.xml" Id="R63be09b5b2b349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b6e467ca4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f912c3cf5440c" /><Relationship Type="http://schemas.openxmlformats.org/officeDocument/2006/relationships/theme" Target="/ppt/slideMasters/theme/theme1.xml" Id="Rdc91f2946f4c49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7f912c3cf544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fffd044f144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6c4284aa74f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0b4ca6dd94f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2dcae246e4d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eb03e0980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1c4df21fa46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8932373ae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ARKITEKTHUS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19 448 933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807 518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2 764 582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6 708 480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WSI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ARKITEKTHUS AS</a:t>
            </a:r>
          </a:p>
        </p:txBody>
      </p:sp>
    </p:spTree>
  </p:cSld>
  <p:clrMapOvr>
    <a:masterClrMapping xmlns:a="http://schemas.openxmlformats.org/drawingml/2006/main"/>
  </p:clrMapOvr>
</p:sld>
</file>