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b9a6baa3984e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de4e10cfb34322"/>
  </p:sldMasterIdLst>
  <p:sldIdLst>
    <p:sldId xmlns:r="http://schemas.openxmlformats.org/officeDocument/2006/relationships" id="256" r:id="Rfc4d1300b5cd43dc"/>
    <p:sldId xmlns:r="http://schemas.openxmlformats.org/officeDocument/2006/relationships" id="257" r:id="R8a9e4945c8f24fd9"/>
    <p:sldId xmlns:r="http://schemas.openxmlformats.org/officeDocument/2006/relationships" id="258" r:id="R9bce81bd0b36439d"/>
    <p:sldId xmlns:r="http://schemas.openxmlformats.org/officeDocument/2006/relationships" id="259" r:id="R3448d041bede43a4"/>
    <p:sldId xmlns:r="http://schemas.openxmlformats.org/officeDocument/2006/relationships" id="260" r:id="R84cb191c82ff4df7"/>
    <p:sldId xmlns:r="http://schemas.openxmlformats.org/officeDocument/2006/relationships" id="261" r:id="R58c34f8a1c264601"/>
    <p:sldId xmlns:r="http://schemas.openxmlformats.org/officeDocument/2006/relationships" id="262" r:id="Rf6cd10e863f44b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de4e10cfb34322" /><Relationship Type="http://schemas.openxmlformats.org/officeDocument/2006/relationships/slide" Target="/ppt/slides/slide1.xml" Id="Rfc4d1300b5cd43dc" /><Relationship Type="http://schemas.openxmlformats.org/officeDocument/2006/relationships/slide" Target="/ppt/slides/slide2.xml" Id="R8a9e4945c8f24fd9" /><Relationship Type="http://schemas.openxmlformats.org/officeDocument/2006/relationships/slide" Target="/ppt/slides/slide3.xml" Id="R9bce81bd0b36439d" /><Relationship Type="http://schemas.openxmlformats.org/officeDocument/2006/relationships/slide" Target="/ppt/slides/slide4.xml" Id="R3448d041bede43a4" /><Relationship Type="http://schemas.openxmlformats.org/officeDocument/2006/relationships/slide" Target="/ppt/slides/slide5.xml" Id="R84cb191c82ff4df7" /><Relationship Type="http://schemas.openxmlformats.org/officeDocument/2006/relationships/slide" Target="/ppt/slides/slide6.xml" Id="R58c34f8a1c264601" /><Relationship Type="http://schemas.openxmlformats.org/officeDocument/2006/relationships/slide" Target="/ppt/slides/slide7.xml" Id="Rf6cd10e863f44b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e8a79068c348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a0f64c77842be" /><Relationship Type="http://schemas.openxmlformats.org/officeDocument/2006/relationships/theme" Target="/ppt/slideMasters/theme/theme1.xml" Id="Rb2399a67c23b46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ea0f64c77842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d1cd762234b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a630d0ba84f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d0ff93e0448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6b483d3c34a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50a27e5ab4d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051eadbdd4f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0391944ca4c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JV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541 771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2 933 613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2 933 418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VAULE JØRAN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CrossFit Centrum AS, Forusparken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911 984 539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INVEST AS</a:t>
            </a:r>
          </a:p>
        </p:txBody>
      </p:sp>
    </p:spTree>
  </p:cSld>
  <p:clrMapOvr>
    <a:masterClrMapping xmlns:a="http://schemas.openxmlformats.org/drawingml/2006/main"/>
  </p:clrMapOvr>
</p:sld>
</file>