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335f5054a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e08051b544d43"/>
  </p:sldMasterIdLst>
  <p:sldIdLst>
    <p:sldId xmlns:r="http://schemas.openxmlformats.org/officeDocument/2006/relationships" id="256" r:id="R277c9c4f93b446fe"/>
    <p:sldId xmlns:r="http://schemas.openxmlformats.org/officeDocument/2006/relationships" id="257" r:id="R2d6d29860c0b4540"/>
    <p:sldId xmlns:r="http://schemas.openxmlformats.org/officeDocument/2006/relationships" id="258" r:id="R1d83d7b8bfa54671"/>
    <p:sldId xmlns:r="http://schemas.openxmlformats.org/officeDocument/2006/relationships" id="259" r:id="R934d83b905114f44"/>
    <p:sldId xmlns:r="http://schemas.openxmlformats.org/officeDocument/2006/relationships" id="260" r:id="Ra76cb8d2170c4ce5"/>
    <p:sldId xmlns:r="http://schemas.openxmlformats.org/officeDocument/2006/relationships" id="261" r:id="R37656334ad98425d"/>
    <p:sldId xmlns:r="http://schemas.openxmlformats.org/officeDocument/2006/relationships" id="262" r:id="R0b2123abe000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e08051b544d43" /><Relationship Type="http://schemas.openxmlformats.org/officeDocument/2006/relationships/slide" Target="/ppt/slides/slide1.xml" Id="R277c9c4f93b446fe" /><Relationship Type="http://schemas.openxmlformats.org/officeDocument/2006/relationships/slide" Target="/ppt/slides/slide2.xml" Id="R2d6d29860c0b4540" /><Relationship Type="http://schemas.openxmlformats.org/officeDocument/2006/relationships/slide" Target="/ppt/slides/slide3.xml" Id="R1d83d7b8bfa54671" /><Relationship Type="http://schemas.openxmlformats.org/officeDocument/2006/relationships/slide" Target="/ppt/slides/slide4.xml" Id="R934d83b905114f44" /><Relationship Type="http://schemas.openxmlformats.org/officeDocument/2006/relationships/slide" Target="/ppt/slides/slide5.xml" Id="Ra76cb8d2170c4ce5" /><Relationship Type="http://schemas.openxmlformats.org/officeDocument/2006/relationships/slide" Target="/ppt/slides/slide6.xml" Id="R37656334ad98425d" /><Relationship Type="http://schemas.openxmlformats.org/officeDocument/2006/relationships/slide" Target="/ppt/slides/slide7.xml" Id="R0b2123abe000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9ca5d8c03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1c6d46f7a4732" /><Relationship Type="http://schemas.openxmlformats.org/officeDocument/2006/relationships/theme" Target="/ppt/slideMasters/theme/theme1.xml" Id="Re2951b9727c5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b1c6d46f7a47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f58bbfcc3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504a72ca7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7881c7b31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21b840ca547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39cc0c3a647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444a7d34549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aee426d66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OG AKSNES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OG AKSNES RØRLEGGERBEDRIFT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159 048 881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19 240 740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16 388 836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26 710 985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55 541 324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81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joar@aa-ror.no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