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98078ee47944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ae45241e5145ed"/>
  </p:sldMasterIdLst>
  <p:sldIdLst>
    <p:sldId xmlns:r="http://schemas.openxmlformats.org/officeDocument/2006/relationships" id="256" r:id="R1339da1b0b0e4444"/>
    <p:sldId xmlns:r="http://schemas.openxmlformats.org/officeDocument/2006/relationships" id="257" r:id="R34ea97aa8b3f4589"/>
    <p:sldId xmlns:r="http://schemas.openxmlformats.org/officeDocument/2006/relationships" id="258" r:id="R0a16368f44ab4b09"/>
    <p:sldId xmlns:r="http://schemas.openxmlformats.org/officeDocument/2006/relationships" id="259" r:id="R844beed802cd439c"/>
    <p:sldId xmlns:r="http://schemas.openxmlformats.org/officeDocument/2006/relationships" id="260" r:id="Rc1ca472d09b9483a"/>
    <p:sldId xmlns:r="http://schemas.openxmlformats.org/officeDocument/2006/relationships" id="261" r:id="R20f27d7c3d8a404c"/>
    <p:sldId xmlns:r="http://schemas.openxmlformats.org/officeDocument/2006/relationships" id="262" r:id="R0f89c10a13054d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ae45241e5145ed" /><Relationship Type="http://schemas.openxmlformats.org/officeDocument/2006/relationships/slide" Target="/ppt/slides/slide1.xml" Id="R1339da1b0b0e4444" /><Relationship Type="http://schemas.openxmlformats.org/officeDocument/2006/relationships/slide" Target="/ppt/slides/slide2.xml" Id="R34ea97aa8b3f4589" /><Relationship Type="http://schemas.openxmlformats.org/officeDocument/2006/relationships/slide" Target="/ppt/slides/slide3.xml" Id="R0a16368f44ab4b09" /><Relationship Type="http://schemas.openxmlformats.org/officeDocument/2006/relationships/slide" Target="/ppt/slides/slide4.xml" Id="R844beed802cd439c" /><Relationship Type="http://schemas.openxmlformats.org/officeDocument/2006/relationships/slide" Target="/ppt/slides/slide5.xml" Id="Rc1ca472d09b9483a" /><Relationship Type="http://schemas.openxmlformats.org/officeDocument/2006/relationships/slide" Target="/ppt/slides/slide6.xml" Id="R20f27d7c3d8a404c" /><Relationship Type="http://schemas.openxmlformats.org/officeDocument/2006/relationships/slide" Target="/ppt/slides/slide7.xml" Id="R0f89c10a13054d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4c66e3f92244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c5b46661e43f8" /><Relationship Type="http://schemas.openxmlformats.org/officeDocument/2006/relationships/theme" Target="/ppt/slideMasters/theme/theme1.xml" Id="R753b31025cc948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dc5b46661e43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881e3121db41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cc30b441c46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a21af1b42e45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cce6884c54f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710133dc140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f5fc7525b4b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694316741b46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RAKS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RAKS AS ble etablert [år] og holder til i Heggedal.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−252 556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1 182 231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58 304 056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58 377 779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AKSNES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Løvhaugen 33A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1389 Heggedal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911 978 199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