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541cda0076740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b9304f0ea143c6"/>
  </p:sldMasterIdLst>
  <p:sldIdLst>
    <p:sldId xmlns:r="http://schemas.openxmlformats.org/officeDocument/2006/relationships" id="256" r:id="R67a3c4b957b4484c"/>
    <p:sldId xmlns:r="http://schemas.openxmlformats.org/officeDocument/2006/relationships" id="257" r:id="R803a312846994afd"/>
    <p:sldId xmlns:r="http://schemas.openxmlformats.org/officeDocument/2006/relationships" id="258" r:id="Rb87064e0577e4f28"/>
    <p:sldId xmlns:r="http://schemas.openxmlformats.org/officeDocument/2006/relationships" id="259" r:id="R8a30bf17c2cd4cb1"/>
    <p:sldId xmlns:r="http://schemas.openxmlformats.org/officeDocument/2006/relationships" id="260" r:id="Ref2c3a7282b046e9"/>
    <p:sldId xmlns:r="http://schemas.openxmlformats.org/officeDocument/2006/relationships" id="261" r:id="R7dcea8d9ae53482f"/>
    <p:sldId xmlns:r="http://schemas.openxmlformats.org/officeDocument/2006/relationships" id="262" r:id="Rdfc6203a3c4f43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b9304f0ea143c6" /><Relationship Type="http://schemas.openxmlformats.org/officeDocument/2006/relationships/slide" Target="/ppt/slides/slide1.xml" Id="R67a3c4b957b4484c" /><Relationship Type="http://schemas.openxmlformats.org/officeDocument/2006/relationships/slide" Target="/ppt/slides/slide2.xml" Id="R803a312846994afd" /><Relationship Type="http://schemas.openxmlformats.org/officeDocument/2006/relationships/slide" Target="/ppt/slides/slide3.xml" Id="Rb87064e0577e4f28" /><Relationship Type="http://schemas.openxmlformats.org/officeDocument/2006/relationships/slide" Target="/ppt/slides/slide4.xml" Id="R8a30bf17c2cd4cb1" /><Relationship Type="http://schemas.openxmlformats.org/officeDocument/2006/relationships/slide" Target="/ppt/slides/slide5.xml" Id="Ref2c3a7282b046e9" /><Relationship Type="http://schemas.openxmlformats.org/officeDocument/2006/relationships/slide" Target="/ppt/slides/slide6.xml" Id="R7dcea8d9ae53482f" /><Relationship Type="http://schemas.openxmlformats.org/officeDocument/2006/relationships/slide" Target="/ppt/slides/slide7.xml" Id="Rdfc6203a3c4f43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b93642ed104d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bd0aaa73584e6d" /><Relationship Type="http://schemas.openxmlformats.org/officeDocument/2006/relationships/theme" Target="/ppt/slideMasters/theme/theme1.xml" Id="Rbd39b4a3793b4a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bd0aaa73584e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1dfb52984d4c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8fc0c70f3d42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229bfd477443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6d82623e8d42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d175b62be46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a8aa56841451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6aa867da0646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STRINDA RØRSERVICE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STRINDA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STRINDA RØRSERVICE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STRINDA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STRINDA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STRINDA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5 544 212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890 068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695 075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1 723 008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3 238 959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STRINDA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STENERSEN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STENERSEN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STRINDA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Stokkanhaugen 189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7048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rolfstenersen@loqal.no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911 920 182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STRINDA RØRSERVICE AS</a:t>
            </a:r>
          </a:p>
        </p:txBody>
      </p:sp>
    </p:spTree>
  </p:cSld>
  <p:clrMapOvr>
    <a:masterClrMapping xmlns:a="http://schemas.openxmlformats.org/drawingml/2006/main"/>
  </p:clrMapOvr>
</p:sld>
</file>