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2ed91f754c4b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302800df4d4752"/>
  </p:sldMasterIdLst>
  <p:sldIdLst>
    <p:sldId xmlns:r="http://schemas.openxmlformats.org/officeDocument/2006/relationships" id="256" r:id="Rcdefcadf70bd41e6"/>
    <p:sldId xmlns:r="http://schemas.openxmlformats.org/officeDocument/2006/relationships" id="257" r:id="R0720226224bf4fac"/>
    <p:sldId xmlns:r="http://schemas.openxmlformats.org/officeDocument/2006/relationships" id="258" r:id="R786c88d0f2344b27"/>
    <p:sldId xmlns:r="http://schemas.openxmlformats.org/officeDocument/2006/relationships" id="259" r:id="Rf6833e34c3c7421f"/>
    <p:sldId xmlns:r="http://schemas.openxmlformats.org/officeDocument/2006/relationships" id="260" r:id="Rbc6f2899bac8478f"/>
    <p:sldId xmlns:r="http://schemas.openxmlformats.org/officeDocument/2006/relationships" id="261" r:id="Rbe49eda09934490b"/>
    <p:sldId xmlns:r="http://schemas.openxmlformats.org/officeDocument/2006/relationships" id="262" r:id="R36d1877ae52a49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302800df4d4752" /><Relationship Type="http://schemas.openxmlformats.org/officeDocument/2006/relationships/slide" Target="/ppt/slides/slide1.xml" Id="Rcdefcadf70bd41e6" /><Relationship Type="http://schemas.openxmlformats.org/officeDocument/2006/relationships/slide" Target="/ppt/slides/slide2.xml" Id="R0720226224bf4fac" /><Relationship Type="http://schemas.openxmlformats.org/officeDocument/2006/relationships/slide" Target="/ppt/slides/slide3.xml" Id="R786c88d0f2344b27" /><Relationship Type="http://schemas.openxmlformats.org/officeDocument/2006/relationships/slide" Target="/ppt/slides/slide4.xml" Id="Rf6833e34c3c7421f" /><Relationship Type="http://schemas.openxmlformats.org/officeDocument/2006/relationships/slide" Target="/ppt/slides/slide5.xml" Id="Rbc6f2899bac8478f" /><Relationship Type="http://schemas.openxmlformats.org/officeDocument/2006/relationships/slide" Target="/ppt/slides/slide6.xml" Id="Rbe49eda09934490b" /><Relationship Type="http://schemas.openxmlformats.org/officeDocument/2006/relationships/slide" Target="/ppt/slides/slide7.xml" Id="R36d1877ae52a49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0851bfdc324f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36b1b81784f15" /><Relationship Type="http://schemas.openxmlformats.org/officeDocument/2006/relationships/theme" Target="/ppt/slideMasters/theme/theme1.xml" Id="R6a9473461a814d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436b1b81784f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783b0e84f4f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12eca48a94b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db9152cf344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6cd0f80bd45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afc7fce2742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7adda9cb048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a7a852fd142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 GAARDER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GAARDER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50 021 345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46 930 758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44 242 225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168 518 882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254 301 321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GAARDER HOLDING AS  –  93,8 %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GAARDER ALMELAND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CHRISTIAN GAARDER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GAARDER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3262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13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911 906 449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AS</a:t>
            </a:r>
          </a:p>
        </p:txBody>
      </p:sp>
    </p:spTree>
  </p:cSld>
  <p:clrMapOvr>
    <a:masterClrMapping xmlns:a="http://schemas.openxmlformats.org/drawingml/2006/main"/>
  </p:clrMapOvr>
</p:sld>
</file>