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7200145c6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ede18c8ce4f2d"/>
  </p:sldMasterIdLst>
  <p:sldIdLst>
    <p:sldId xmlns:r="http://schemas.openxmlformats.org/officeDocument/2006/relationships" id="256" r:id="Re1b18accb43a4eb0"/>
    <p:sldId xmlns:r="http://schemas.openxmlformats.org/officeDocument/2006/relationships" id="257" r:id="R1c96903650024dc3"/>
    <p:sldId xmlns:r="http://schemas.openxmlformats.org/officeDocument/2006/relationships" id="258" r:id="R589e5f5490404a4c"/>
    <p:sldId xmlns:r="http://schemas.openxmlformats.org/officeDocument/2006/relationships" id="259" r:id="Re4d9c995cf8f439d"/>
    <p:sldId xmlns:r="http://schemas.openxmlformats.org/officeDocument/2006/relationships" id="260" r:id="R1456a14b380c4b6d"/>
    <p:sldId xmlns:r="http://schemas.openxmlformats.org/officeDocument/2006/relationships" id="261" r:id="R634672379958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ede18c8ce4f2d" /><Relationship Type="http://schemas.openxmlformats.org/officeDocument/2006/relationships/slide" Target="/ppt/slides/slide1.xml" Id="Re1b18accb43a4eb0" /><Relationship Type="http://schemas.openxmlformats.org/officeDocument/2006/relationships/slide" Target="/ppt/slides/slide2.xml" Id="R1c96903650024dc3" /><Relationship Type="http://schemas.openxmlformats.org/officeDocument/2006/relationships/slide" Target="/ppt/slides/slide3.xml" Id="R589e5f5490404a4c" /><Relationship Type="http://schemas.openxmlformats.org/officeDocument/2006/relationships/slide" Target="/ppt/slides/slide4.xml" Id="Re4d9c995cf8f439d" /><Relationship Type="http://schemas.openxmlformats.org/officeDocument/2006/relationships/slide" Target="/ppt/slides/slide5.xml" Id="R1456a14b380c4b6d" /><Relationship Type="http://schemas.openxmlformats.org/officeDocument/2006/relationships/slide" Target="/ppt/slides/slide6.xml" Id="R634672379958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566929746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3ec775fc4074" /><Relationship Type="http://schemas.openxmlformats.org/officeDocument/2006/relationships/theme" Target="/ppt/slideMasters/theme/theme1.xml" Id="R1febab4e7c5e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13ec775fc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57c02212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b7275389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943228ed1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cb51246e8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b30f2fd1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70369fd5c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GAARDER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911 906 449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