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ad146e555040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64f8e9876f4b57"/>
  </p:sldMasterIdLst>
  <p:sldIdLst>
    <p:sldId xmlns:r="http://schemas.openxmlformats.org/officeDocument/2006/relationships" id="256" r:id="Rcfefae9fb1b14130"/>
    <p:sldId xmlns:r="http://schemas.openxmlformats.org/officeDocument/2006/relationships" id="257" r:id="Rb0b891e53d97406f"/>
    <p:sldId xmlns:r="http://schemas.openxmlformats.org/officeDocument/2006/relationships" id="258" r:id="Rc4981e03aa1f4941"/>
    <p:sldId xmlns:r="http://schemas.openxmlformats.org/officeDocument/2006/relationships" id="259" r:id="Rf4bbfff9168b4217"/>
    <p:sldId xmlns:r="http://schemas.openxmlformats.org/officeDocument/2006/relationships" id="260" r:id="R4282a96022a34374"/>
    <p:sldId xmlns:r="http://schemas.openxmlformats.org/officeDocument/2006/relationships" id="261" r:id="R2f84b6cd378e4e5d"/>
    <p:sldId xmlns:r="http://schemas.openxmlformats.org/officeDocument/2006/relationships" id="262" r:id="R3aaf8ff0e4bc46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64f8e9876f4b57" /><Relationship Type="http://schemas.openxmlformats.org/officeDocument/2006/relationships/slide" Target="/ppt/slides/slide1.xml" Id="Rcfefae9fb1b14130" /><Relationship Type="http://schemas.openxmlformats.org/officeDocument/2006/relationships/slide" Target="/ppt/slides/slide2.xml" Id="Rb0b891e53d97406f" /><Relationship Type="http://schemas.openxmlformats.org/officeDocument/2006/relationships/slide" Target="/ppt/slides/slide3.xml" Id="Rc4981e03aa1f4941" /><Relationship Type="http://schemas.openxmlformats.org/officeDocument/2006/relationships/slide" Target="/ppt/slides/slide4.xml" Id="Rf4bbfff9168b4217" /><Relationship Type="http://schemas.openxmlformats.org/officeDocument/2006/relationships/slide" Target="/ppt/slides/slide5.xml" Id="R4282a96022a34374" /><Relationship Type="http://schemas.openxmlformats.org/officeDocument/2006/relationships/slide" Target="/ppt/slides/slide6.xml" Id="R2f84b6cd378e4e5d" /><Relationship Type="http://schemas.openxmlformats.org/officeDocument/2006/relationships/slide" Target="/ppt/slides/slide7.xml" Id="R3aaf8ff0e4bc46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66a8158ee147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edf3e3baae41ed" /><Relationship Type="http://schemas.openxmlformats.org/officeDocument/2006/relationships/theme" Target="/ppt/slideMasters/theme/theme1.xml" Id="R3c343568783e41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edf3e3baae41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b0f9cf607841d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77bc7e5df548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8778eebd794d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9183e464540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9e39f3f5a480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698e8c309b43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19c5cfe5144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DORAH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DORAH AS ble etablert [år] og holder til i Jar.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76 370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59 916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115 128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467 156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887 690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DANIELSEN WOOD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ROBERT JOSEPH WOOD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Asaveien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1358 Jar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annewood.no@gmail.com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911 893 231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DORAH AS</a:t>
            </a:r>
          </a:p>
        </p:txBody>
      </p:sp>
    </p:spTree>
  </p:cSld>
  <p:clrMapOvr>
    <a:masterClrMapping xmlns:a="http://schemas.openxmlformats.org/drawingml/2006/main"/>
  </p:clrMapOvr>
</p:sld>
</file>